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08" r:id="rId2"/>
    <p:sldMasterId id="2147483922" r:id="rId3"/>
    <p:sldMasterId id="2147483936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40" r:id="rId32"/>
    <p:sldId id="343" r:id="rId33"/>
    <p:sldId id="346" r:id="rId34"/>
    <p:sldId id="349" r:id="rId35"/>
    <p:sldId id="352" r:id="rId36"/>
    <p:sldId id="354" r:id="rId37"/>
  </p:sldIdLst>
  <p:sldSz cx="9144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slide" Target="slides/slide29.xml" /><Relationship Id="rId34" Type="http://schemas.openxmlformats.org/officeDocument/2006/relationships/slide" Target="slides/slide30.xml" /><Relationship Id="rId35" Type="http://schemas.openxmlformats.org/officeDocument/2006/relationships/slide" Target="slides/slide31.xml" /><Relationship Id="rId36" Type="http://schemas.openxmlformats.org/officeDocument/2006/relationships/slide" Target="slides/slide32.xml" /><Relationship Id="rId37" Type="http://schemas.openxmlformats.org/officeDocument/2006/relationships/slide" Target="slides/slide33.xml" /><Relationship Id="rId38" Type="http://schemas.openxmlformats.org/officeDocument/2006/relationships/tags" Target="tags/tag586.xml" /><Relationship Id="rId39" Type="http://schemas.openxmlformats.org/officeDocument/2006/relationships/presProps" Target="presProps.xml" /><Relationship Id="rId4" Type="http://schemas.openxmlformats.org/officeDocument/2006/relationships/slideMaster" Target="slideMasters/slideMaster4.xml" /><Relationship Id="rId40" Type="http://schemas.openxmlformats.org/officeDocument/2006/relationships/viewProps" Target="viewProps.xml" /><Relationship Id="rId41" Type="http://schemas.openxmlformats.org/officeDocument/2006/relationships/theme" Target="theme/theme1.xml" /><Relationship Id="rId42" Type="http://schemas.openxmlformats.org/officeDocument/2006/relationships/tableStyles" Target="tableStyles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image" Target="../media/image1.jpeg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4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0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9.xml" /><Relationship Id="rId2" Type="http://schemas.openxmlformats.org/officeDocument/2006/relationships/image" Target="../media/image2.png" /><Relationship Id="rId3" Type="http://schemas.openxmlformats.org/officeDocument/2006/relationships/tags" Target="../tags/tag160.xml" /><Relationship Id="rId4" Type="http://schemas.openxmlformats.org/officeDocument/2006/relationships/image" Target="../media/image3.png" /><Relationship Id="rId5" Type="http://schemas.openxmlformats.org/officeDocument/2006/relationships/tags" Target="../tags/tag161.xml" /><Relationship Id="rId6" Type="http://schemas.openxmlformats.org/officeDocument/2006/relationships/image" Target="../media/image1.jpeg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9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4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8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2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9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2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8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5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image" Target="../media/image1.jpeg" /><Relationship Id="rId9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5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7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4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3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8.xml" /><Relationship Id="rId2" Type="http://schemas.openxmlformats.org/officeDocument/2006/relationships/tags" Target="../tags/tag309.xml" /><Relationship Id="rId3" Type="http://schemas.openxmlformats.org/officeDocument/2006/relationships/tags" Target="../tags/tag310.xml" /><Relationship Id="rId4" Type="http://schemas.openxmlformats.org/officeDocument/2006/relationships/tags" Target="../tags/tag311.xml" /><Relationship Id="rId5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2.xml" /><Relationship Id="rId2" Type="http://schemas.openxmlformats.org/officeDocument/2006/relationships/tags" Target="../tags/tag313.xml" /><Relationship Id="rId3" Type="http://schemas.openxmlformats.org/officeDocument/2006/relationships/tags" Target="../tags/tag314.xml" /><Relationship Id="rId4" Type="http://schemas.openxmlformats.org/officeDocument/2006/relationships/tags" Target="../tags/tag315.xml" /><Relationship Id="rId5" Type="http://schemas.openxmlformats.org/officeDocument/2006/relationships/tags" Target="../tags/tag316.xml" /><Relationship Id="rId6" Type="http://schemas.openxmlformats.org/officeDocument/2006/relationships/tags" Target="../tags/tag317.xml" /><Relationship Id="rId7" Type="http://schemas.openxmlformats.org/officeDocument/2006/relationships/tags" Target="../tags/tag318.xml" /><Relationship Id="rId8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9.xml" /><Relationship Id="rId2" Type="http://schemas.openxmlformats.org/officeDocument/2006/relationships/tags" Target="../tags/tag320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tags" Target="../tags/tag324.xml" /><Relationship Id="rId7" Type="http://schemas.openxmlformats.org/officeDocument/2006/relationships/tags" Target="../tags/tag325.xml" /><Relationship Id="rId8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6.xml" /><Relationship Id="rId2" Type="http://schemas.openxmlformats.org/officeDocument/2006/relationships/tags" Target="../tags/tag327.xml" /><Relationship Id="rId3" Type="http://schemas.openxmlformats.org/officeDocument/2006/relationships/tags" Target="../tags/tag328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2.xml" /><Relationship Id="rId2" Type="http://schemas.openxmlformats.org/officeDocument/2006/relationships/tags" Target="../tags/tag333.xml" /><Relationship Id="rId3" Type="http://schemas.openxmlformats.org/officeDocument/2006/relationships/tags" Target="../tags/tag33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tags" Target="../tags/tag339.xml" /><Relationship Id="rId3" Type="http://schemas.openxmlformats.org/officeDocument/2006/relationships/tags" Target="../tags/tag340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Relationship Id="rId7" Type="http://schemas.openxmlformats.org/officeDocument/2006/relationships/tags" Target="../tags/tag344.xml" /><Relationship Id="rId8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1.jpeg" /><Relationship Id="rId9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6F50485-FE56-4163-ADE8-780732D6C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8A2B03B-984C-4E87-AB02-4165FB7BC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7F3987F-A780-41C0-9B22-80A798046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613A485-0E47-4CF7-BAB8-7A0765A23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E52085F8-36C5-4AA4-B9A3-32DBCCE1E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88F82751-074E-4498-8283-CCE445850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96B51FAE-AFA4-4C7A-B892-566BBC1F4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A3A25BE-B8E6-4368-9E68-6CC3687E5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71A100E-D36D-4C5B-A1EF-F3A2F5296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579399A-AFBC-4B2C-97CD-59F4A5588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C8FD101-18E4-4363-BA00-40F69D215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blipFill rotWithShape="1">
          <a:blip r:embed="rId21"/>
          <a:tile tx="0" ty="0" sx="100000" sy="100000" flip="none" algn="tl"/>
        </a:blipFill>
      </p:bgPr>
    </p:bg>
    <p:spTree>
      <p:nvGrpSpPr>
        <p:cNvPr id="1" name="" title=""/>
        <p:cNvGrpSpPr/>
        <p:nvPr>
          <p:custDataLst>
            <p:tags r:id="rId1"/>
          </p:custDataLst>
        </p:nvPr>
      </p:nvGrpSpPr>
      <p:grpSpPr/>
      <p:grpSp>
        <p:nvGrpSpPr>
          <p:cNvPr id="7171" name="Group 2" title=""/>
          <p:cNvGrpSpPr/>
          <p:nvPr>
            <p:custDataLst>
              <p:tags r:id="rId2"/>
            </p:custDataLst>
          </p:nvPr>
        </p:nvGrpSpPr>
        <p:grpSpPr>
          <a:xfrm>
            <a:off x="0" y="0"/>
            <a:ext cx="9144000" cy="6858000"/>
            <a:chExt cx="5760" cy="4320"/>
          </a:xfrm>
        </p:grpSpPr>
        <p:sp>
          <p:nvSpPr>
            <p:cNvPr id="7177" name="Rectangle 3"/>
            <p:cNvSpPr>
              <a:spLocks noChangeArrowheads="1"/>
            </p:cNvSpPr>
            <p:nvPr>
              <p:custDataLst>
                <p:tags r:id="rId3"/>
              </p:custDataLst>
            </p:nvPr>
          </p:nvSpPr>
          <p:spPr bwMode="auto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</a:ln>
            <a:effectLst/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>
                <a:buFont typeface="Arial"/>
              </a:pPr>
              <a:endParaRPr lang="zh-CN" altLang="en-US" sz="2400">
                <a:latin typeface="Times New Roman" pitchFamily="18" charset="0"/>
              </a:endParaRPr>
            </a:p>
          </p:txBody>
        </p:sp>
        <p:sp>
          <p:nvSpPr>
            <p:cNvPr id="7178" name="Rectangle 4"/>
            <p:cNvSpPr>
              <a:spLocks noChangeArrowheads="1"/>
            </p:cNvSpPr>
            <p:nvPr>
              <p:custDataLst>
                <p:tags r:id="rId4"/>
              </p:custDataLst>
            </p:nvPr>
          </p:nvSpPr>
          <p:spPr bwMode="auto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buFont typeface="Arial"/>
              </a:pPr>
              <a:endParaRPr lang="zh-CN" altLang="en-US" sz="2400">
                <a:latin typeface="Times New Roman" pitchFamily="18" charset="0"/>
              </a:endParaRPr>
            </a:p>
          </p:txBody>
        </p:sp>
        <p:grpSp>
          <p:nvGrpSpPr>
            <p:cNvPr id="7179" name="Group 5" title=""/>
            <p:cNvGrpSpPr/>
            <p:nvPr>
              <p:custDataLst>
                <p:tags r:id="rId5"/>
              </p:custDataLst>
            </p:nvPr>
          </p:nvGrpSpPr>
          <p:grpSpPr>
            <a:xfrm>
              <a:off x="0" y="672"/>
              <a:ext cx="1806" cy="1989"/>
              <a:chExt cx="1806" cy="1989"/>
            </a:xfrm>
          </p:grpSpPr>
          <p:sp>
            <p:nvSpPr>
              <p:cNvPr id="7180" name="Rectangle 6"/>
              <p:cNvSpPr>
                <a:spLocks noChangeArrowheads="1"/>
              </p:cNvSpPr>
              <p:nvPr>
                <p:custDataLst>
                  <p:tags r:id="rId6"/>
                </p:custDataLst>
              </p:nvPr>
            </p:nvSpPr>
            <p:spPr bwMode="auto">
              <a:xfrm>
                <a:off x="361" y="1585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buFont typeface="Arial"/>
                </a:pPr>
                <a:endParaRPr lang="zh-CN" altLang="en-US" sz="2400">
                  <a:latin typeface="Times New Roman" pitchFamily="18" charset="0"/>
                </a:endParaRPr>
              </a:p>
            </p:txBody>
          </p:sp>
          <p:sp>
            <p:nvSpPr>
              <p:cNvPr id="7181" name="Rectangle 7"/>
              <p:cNvSpPr>
                <a:spLocks noChangeArrowheads="1"/>
              </p:cNvSpPr>
              <p:nvPr>
                <p:custDataLst>
                  <p:tags r:id="rId7"/>
                </p:custDataLst>
              </p:nvPr>
            </p:nvSpPr>
            <p:spPr bwMode="auto">
              <a:xfrm>
                <a:off x="1081" y="393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buFont typeface="Arial"/>
                </a:pPr>
                <a:endParaRPr lang="zh-CN" altLang="en-US" sz="2400">
                  <a:latin typeface="Times New Roman" pitchFamily="18" charset="0"/>
                </a:endParaRPr>
              </a:p>
            </p:txBody>
          </p:sp>
          <p:sp>
            <p:nvSpPr>
              <p:cNvPr id="7182" name="Rectangle 8"/>
              <p:cNvSpPr>
                <a:spLocks noChangeArrowheads="1"/>
              </p:cNvSpPr>
              <p:nvPr>
                <p:custDataLst>
                  <p:tags r:id="rId8"/>
                </p:custDataLst>
              </p:nvPr>
            </p:nvSpPr>
            <p:spPr bwMode="auto">
              <a:xfrm>
                <a:off x="1437" y="0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buFont typeface="Arial"/>
                </a:pPr>
                <a:endParaRPr lang="zh-CN" altLang="en-US" sz="2400">
                  <a:latin typeface="Times New Roman" pitchFamily="18" charset="0"/>
                </a:endParaRPr>
              </a:p>
            </p:txBody>
          </p:sp>
          <p:sp>
            <p:nvSpPr>
              <p:cNvPr id="7183" name="Rectangle 9"/>
              <p:cNvSpPr>
                <a:spLocks noChangeArrowheads="1"/>
              </p:cNvSpPr>
              <p:nvPr>
                <p:custDataLst>
                  <p:tags r:id="rId9"/>
                </p:custDataLst>
              </p:nvPr>
            </p:nvSpPr>
            <p:spPr bwMode="auto">
              <a:xfrm>
                <a:off x="719" y="1585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buFont typeface="Arial"/>
                </a:pPr>
                <a:endParaRPr lang="zh-CN" altLang="en-US" sz="2400">
                  <a:latin typeface="Times New Roman" pitchFamily="18" charset="0"/>
                </a:endParaRPr>
              </a:p>
            </p:txBody>
          </p:sp>
          <p:sp>
            <p:nvSpPr>
              <p:cNvPr id="7184" name="Rectangle 10"/>
              <p:cNvSpPr>
                <a:spLocks noChangeArrowheads="1"/>
              </p:cNvSpPr>
              <p:nvPr>
                <p:custDataLst>
                  <p:tags r:id="rId10"/>
                </p:custDataLst>
              </p:nvPr>
            </p:nvSpPr>
            <p:spPr bwMode="auto">
              <a:xfrm>
                <a:off x="1437" y="393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buFont typeface="Arial"/>
                </a:pPr>
                <a:endParaRPr lang="zh-CN" altLang="en-US" sz="2400">
                  <a:latin typeface="Times New Roman" pitchFamily="18" charset="0"/>
                </a:endParaRPr>
              </a:p>
            </p:txBody>
          </p:sp>
          <p:sp>
            <p:nvSpPr>
              <p:cNvPr id="7185" name="Rectangle 11"/>
              <p:cNvSpPr>
                <a:spLocks noChangeArrowheads="1"/>
              </p:cNvSpPr>
              <p:nvPr>
                <p:custDataLst>
                  <p:tags r:id="rId11"/>
                </p:custDataLst>
              </p:nvPr>
            </p:nvSpPr>
            <p:spPr bwMode="auto">
              <a:xfrm>
                <a:off x="719" y="792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buFont typeface="Arial"/>
                </a:pPr>
                <a:endParaRPr lang="zh-CN" altLang="en-US" sz="2400">
                  <a:latin typeface="Times New Roman" pitchFamily="18" charset="0"/>
                </a:endParaRPr>
              </a:p>
            </p:txBody>
          </p:sp>
          <p:sp>
            <p:nvSpPr>
              <p:cNvPr id="7186" name="Rectangle 12"/>
              <p:cNvSpPr>
                <a:spLocks noChangeArrowheads="1"/>
              </p:cNvSpPr>
              <p:nvPr>
                <p:custDataLst>
                  <p:tags r:id="rId12"/>
                </p:custDataLst>
              </p:nvPr>
            </p:nvSpPr>
            <p:spPr bwMode="auto">
              <a:xfrm>
                <a:off x="0" y="792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buFont typeface="Arial"/>
                </a:pPr>
                <a:endParaRPr lang="zh-CN" altLang="en-US" sz="2400">
                  <a:latin typeface="Times New Roman" pitchFamily="18" charset="0"/>
                </a:endParaRPr>
              </a:p>
            </p:txBody>
          </p:sp>
          <p:sp>
            <p:nvSpPr>
              <p:cNvPr id="7187" name="Rectangle 13"/>
              <p:cNvSpPr>
                <a:spLocks noChangeArrowheads="1"/>
              </p:cNvSpPr>
              <p:nvPr>
                <p:custDataLst>
                  <p:tags r:id="rId13"/>
                </p:custDataLst>
              </p:nvPr>
            </p:nvSpPr>
            <p:spPr bwMode="auto">
              <a:xfrm>
                <a:off x="1081" y="792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buFont typeface="Arial"/>
                </a:pPr>
                <a:endParaRPr lang="zh-CN" altLang="en-US" sz="2400">
                  <a:latin typeface="Times New Roman" pitchFamily="18" charset="0"/>
                </a:endParaRPr>
              </a:p>
            </p:txBody>
          </p:sp>
          <p:sp>
            <p:nvSpPr>
              <p:cNvPr id="7188" name="Rectangle 14"/>
              <p:cNvSpPr>
                <a:spLocks noChangeArrowheads="1"/>
              </p:cNvSpPr>
              <p:nvPr>
                <p:custDataLst>
                  <p:tags r:id="rId14"/>
                </p:custDataLst>
              </p:nvPr>
            </p:nvSpPr>
            <p:spPr bwMode="auto">
              <a:xfrm>
                <a:off x="361" y="1185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buFont typeface="Arial"/>
                </a:pPr>
                <a:endParaRPr lang="zh-CN" altLang="en-US" sz="2400">
                  <a:latin typeface="Times New Roman" pitchFamily="18" charset="0"/>
                </a:endParaRPr>
              </a:p>
            </p:txBody>
          </p:sp>
          <p:sp>
            <p:nvSpPr>
              <p:cNvPr id="7189" name="Rectangle 15"/>
              <p:cNvSpPr>
                <a:spLocks noChangeArrowheads="1"/>
              </p:cNvSpPr>
              <p:nvPr>
                <p:custDataLst>
                  <p:tags r:id="rId15"/>
                </p:custDataLst>
              </p:nvPr>
            </p:nvSpPr>
            <p:spPr bwMode="auto">
              <a:xfrm>
                <a:off x="719" y="1185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>
                  <a:buFont typeface="Arial"/>
                </a:pPr>
                <a:endParaRPr lang="zh-CN" altLang="en-US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2067" name="Rectangle 19"/>
          <p:cNvSpPr>
            <a:spLocks noGrp="1" noChangeArrowheads="1"/>
          </p:cNvSpPr>
          <p:nvPr>
            <p:ph type="ctrTitle"/>
            <p:custDataLst>
              <p:tags r:id="rId16"/>
            </p:custDataLst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 noProof="0" smtClean="0"/>
              <a:t>单击此处编辑母版标题样式</a:t>
            </a:r>
          </a:p>
        </p:txBody>
      </p:sp>
      <p:sp>
        <p:nvSpPr>
          <p:cNvPr id="2068" name="Rectangle 20"/>
          <p:cNvSpPr>
            <a:spLocks noGrp="1" noChangeArrowheads="1"/>
          </p:cNvSpPr>
          <p:nvPr>
            <p:ph type="subTitle" idx="1"/>
            <p:custDataLst>
              <p:tags r:id="rId17"/>
            </p:custDataLst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zh-CN" altLang="en-US" noProof="0" smtClean="0"/>
              <a:t>单击此处编辑母版副标题样式</a:t>
            </a:r>
          </a:p>
        </p:txBody>
      </p:sp>
      <p:sp>
        <p:nvSpPr>
          <p:cNvPr id="7174" name="Rectangle 16"/>
          <p:cNvSpPr>
            <a:spLocks noGrp="1" noChangeArrowheads="1"/>
          </p:cNvSpPr>
          <p:nvPr>
            <p:ph type="dt" sz="half" idx="10"/>
            <p:custDataLst>
              <p:tags r:id="rId18"/>
            </p:custDataLst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Arial"/>
            </a:pPr>
            <a:fld id="{C85EC6FA-7948-41F0-873E-81DDD5489C1A}" type="datetime">
              <a:rPr lang="zh-CN" altLang="en-US" sz="1200"/>
              <a:t>*</a:t>
            </a:fld>
            <a:endParaRPr lang="en-US" altLang="zh-CN" sz="1200"/>
          </a:p>
        </p:txBody>
      </p:sp>
      <p:sp>
        <p:nvSpPr>
          <p:cNvPr id="7175" name="Rectangle 17"/>
          <p:cNvSpPr>
            <a:spLocks noGrp="1" noChangeArrowheads="1"/>
          </p:cNvSpPr>
          <p:nvPr>
            <p:ph type="ftr" sz="quarter" idx="11"/>
            <p:custDataLst>
              <p:tags r:id="rId19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Arial"/>
            </a:pPr>
            <a:endParaRPr lang="en-US" altLang="zh-CN" sz="1200"/>
          </a:p>
        </p:txBody>
      </p:sp>
      <p:sp>
        <p:nvSpPr>
          <p:cNvPr id="7176" name="Rectangle 18"/>
          <p:cNvSpPr>
            <a:spLocks noGrp="1" noChangeArrowheads="1"/>
          </p:cNvSpPr>
          <p:nvPr>
            <p:ph type="sldNum" sz="quarter" idx="12"/>
            <p:custDataLst>
              <p:tags r:id="rId20"/>
            </p:custDataLst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D2F64EE5-579F-498B-AD4F-3AB237BE4858}" type="slidenum">
              <a:rPr lang="zh-CN" altLang="en-US" sz="1200">
                <a:latin typeface="Arial Black" pitchFamily="34" charset="0"/>
              </a:rPr>
              <a:t>‹#›</a:t>
            </a:fld>
            <a:endParaRPr lang="en-US" altLang="zh-CN" sz="1200">
              <a:latin typeface="Arial Black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  <p:custDataLst>
              <p:tags r:id="rId4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Arial"/>
            </a:pPr>
            <a:endParaRPr lang="en-US" altLang="zh-CN" sz="1200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  <p:custDataLst>
              <p:tags r:id="rId5"/>
            </p:custDataLst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 Black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1BDBD18E-2F17-45A5-83FE-AEF01B655372}" type="slidenum">
              <a:rPr lang="zh-CN" altLang="en-US" sz="1200">
                <a:latin typeface="Arial Black" pitchFamily="34" charset="0"/>
              </a:rPr>
              <a:t>‹#›</a:t>
            </a:fld>
            <a:endParaRPr lang="en-US" altLang="zh-CN" sz="1200">
              <a:latin typeface="Arial Black" pitchFamily="34" charset="0"/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  <p:custDataLst>
              <p:tags r:id="rId6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Arial"/>
            </a:pPr>
            <a:fld id="{87BE2553-D7D2-4381-8CF0-E2B3E961B7B0}" type="datetime">
              <a:rPr lang="zh-CN" altLang="en-US" sz="1200"/>
              <a:t>*</a:t>
            </a:fld>
            <a:endParaRPr lang="en-US" altLang="zh-CN" sz="120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  <p:custDataLst>
              <p:tags r:id="rId4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Arial"/>
            </a:pPr>
            <a:endParaRPr lang="en-US" altLang="zh-CN" sz="1200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  <p:custDataLst>
              <p:tags r:id="rId5"/>
            </p:custDataLst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 Black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1BDBD18E-2F17-45A5-83FE-AEF01B655372}" type="slidenum">
              <a:rPr lang="zh-CN" altLang="en-US" sz="1200">
                <a:latin typeface="Arial Black" pitchFamily="34" charset="0"/>
              </a:rPr>
              <a:t>‹#›</a:t>
            </a:fld>
            <a:endParaRPr lang="en-US" altLang="zh-CN" sz="1200">
              <a:latin typeface="Arial Black" pitchFamily="34" charset="0"/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  <p:custDataLst>
              <p:tags r:id="rId6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Arial"/>
            </a:pPr>
            <a:fld id="{87BE2553-D7D2-4381-8CF0-E2B3E961B7B0}" type="datetime">
              <a:rPr lang="zh-CN" altLang="en-US" sz="1200"/>
              <a:t>*</a:t>
            </a:fld>
            <a:endParaRPr lang="en-US" altLang="zh-CN" sz="12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648200" y="1981200"/>
            <a:ext cx="4038600" cy="3886200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  <p:custDataLst>
              <p:tags r:id="rId5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Arial"/>
            </a:pPr>
            <a:endParaRPr lang="en-US" altLang="zh-CN" sz="1200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  <p:custDataLst>
              <p:tags r:id="rId6"/>
            </p:custDataLst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 Black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1BDBD18E-2F17-45A5-83FE-AEF01B655372}" type="slidenum">
              <a:rPr lang="zh-CN" altLang="en-US" sz="1200">
                <a:latin typeface="Arial Black" pitchFamily="34" charset="0"/>
              </a:rPr>
              <a:t>‹#›</a:t>
            </a:fld>
            <a:endParaRPr lang="en-US" altLang="zh-CN" sz="1200">
              <a:latin typeface="Arial Black" pitchFamily="34" charset="0"/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  <p:custDataLst>
              <p:tags r:id="rId7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Arial"/>
            </a:pPr>
            <a:fld id="{87BE2553-D7D2-4381-8CF0-E2B3E961B7B0}" type="datetime">
              <a:rPr lang="zh-CN" altLang="en-US" sz="1200"/>
              <a:t>*</a:t>
            </a:fld>
            <a:endParaRPr lang="en-US" altLang="zh-CN" sz="12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  <p:custDataLst>
              <p:tags r:id="rId7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Arial"/>
            </a:pPr>
            <a:endParaRPr lang="en-US" altLang="zh-CN" sz="1200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  <p:custDataLst>
              <p:tags r:id="rId8"/>
            </p:custDataLst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 Black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1BDBD18E-2F17-45A5-83FE-AEF01B655372}" type="slidenum">
              <a:rPr lang="zh-CN" altLang="en-US" sz="1200">
                <a:latin typeface="Arial Black" pitchFamily="34" charset="0"/>
              </a:rPr>
              <a:t>‹#›</a:t>
            </a:fld>
            <a:endParaRPr lang="en-US" altLang="zh-CN" sz="1200">
              <a:latin typeface="Arial Black" pitchFamily="34" charset="0"/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  <p:custDataLst>
              <p:tags r:id="rId9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Arial"/>
            </a:pPr>
            <a:fld id="{87BE2553-D7D2-4381-8CF0-E2B3E961B7B0}" type="datetime">
              <a:rPr lang="zh-CN" altLang="en-US" sz="1200"/>
              <a:t>*</a:t>
            </a:fld>
            <a:endParaRPr lang="en-US" altLang="zh-CN" sz="12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  <p:custDataLst>
              <p:tags r:id="rId3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Arial"/>
            </a:pPr>
            <a:endParaRPr lang="en-US" altLang="zh-CN" sz="1200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  <p:custDataLst>
              <p:tags r:id="rId4"/>
            </p:custDataLst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 Black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1BDBD18E-2F17-45A5-83FE-AEF01B655372}" type="slidenum">
              <a:rPr lang="zh-CN" altLang="en-US" sz="1200">
                <a:latin typeface="Arial Black" pitchFamily="34" charset="0"/>
              </a:rPr>
              <a:t>‹#›</a:t>
            </a:fld>
            <a:endParaRPr lang="en-US" altLang="zh-CN" sz="1200">
              <a:latin typeface="Arial Black" pitchFamily="34" charset="0"/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  <p:custDataLst>
              <p:tags r:id="rId5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Arial"/>
            </a:pPr>
            <a:fld id="{87BE2553-D7D2-4381-8CF0-E2B3E961B7B0}" type="datetime">
              <a:rPr lang="zh-CN" altLang="en-US" sz="1200"/>
              <a:t>*</a:t>
            </a:fld>
            <a:endParaRPr lang="en-US" altLang="zh-CN" sz="120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  <p:custDataLst>
              <p:tags r:id="rId2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Arial"/>
            </a:pPr>
            <a:endParaRPr lang="en-US" altLang="zh-CN" sz="1200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  <p:custDataLst>
              <p:tags r:id="rId3"/>
            </p:custDataLst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 Black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1BDBD18E-2F17-45A5-83FE-AEF01B655372}" type="slidenum">
              <a:rPr lang="zh-CN" altLang="en-US" sz="1200">
                <a:latin typeface="Arial Black" pitchFamily="34" charset="0"/>
              </a:rPr>
              <a:t>‹#›</a:t>
            </a:fld>
            <a:endParaRPr lang="en-US" altLang="zh-CN" sz="1200">
              <a:latin typeface="Arial Black" pitchFamily="34" charset="0"/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  <p:custDataLst>
              <p:tags r:id="rId4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Arial"/>
            </a:pPr>
            <a:fld id="{87BE2553-D7D2-4381-8CF0-E2B3E961B7B0}" type="datetime">
              <a:rPr lang="zh-CN" altLang="en-US" sz="1200"/>
              <a:t>*</a:t>
            </a:fld>
            <a:endParaRPr lang="en-US" altLang="zh-CN" sz="120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  <p:custDataLst>
              <p:tags r:id="rId5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Arial"/>
            </a:pPr>
            <a:endParaRPr lang="en-US" altLang="zh-CN" sz="1200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  <p:custDataLst>
              <p:tags r:id="rId6"/>
            </p:custDataLst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 Black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1BDBD18E-2F17-45A5-83FE-AEF01B655372}" type="slidenum">
              <a:rPr lang="zh-CN" altLang="en-US" sz="1200">
                <a:latin typeface="Arial Black" pitchFamily="34" charset="0"/>
              </a:rPr>
              <a:t>‹#›</a:t>
            </a:fld>
            <a:endParaRPr lang="en-US" altLang="zh-CN" sz="1200">
              <a:latin typeface="Arial Black" pitchFamily="34" charset="0"/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  <p:custDataLst>
              <p:tags r:id="rId7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Arial"/>
            </a:pPr>
            <a:fld id="{87BE2553-D7D2-4381-8CF0-E2B3E961B7B0}" type="datetime">
              <a:rPr lang="zh-CN" altLang="en-US" sz="1200"/>
              <a:t>*</a:t>
            </a:fld>
            <a:endParaRPr lang="en-US" altLang="zh-CN" sz="12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3887788" y="987425"/>
            <a:ext cx="4629150" cy="48736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None/>
              <a:defRPr/>
            </a:pPr>
            <a:endParaRPr kumimoji="0" lang="zh-CN" alt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  <p:custDataLst>
              <p:tags r:id="rId5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Arial"/>
            </a:pPr>
            <a:endParaRPr lang="en-US" altLang="zh-CN" sz="1200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  <p:custDataLst>
              <p:tags r:id="rId6"/>
            </p:custDataLst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 Black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1BDBD18E-2F17-45A5-83FE-AEF01B655372}" type="slidenum">
              <a:rPr lang="zh-CN" altLang="en-US" sz="1200">
                <a:latin typeface="Arial Black" pitchFamily="34" charset="0"/>
              </a:rPr>
              <a:t>‹#›</a:t>
            </a:fld>
            <a:endParaRPr lang="en-US" altLang="zh-CN" sz="1200">
              <a:latin typeface="Arial Black" pitchFamily="34" charset="0"/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  <p:custDataLst>
              <p:tags r:id="rId7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Arial"/>
            </a:pPr>
            <a:fld id="{87BE2553-D7D2-4381-8CF0-E2B3E961B7B0}" type="datetime">
              <a:rPr lang="zh-CN" altLang="en-US" sz="1200"/>
              <a:t>*</a:t>
            </a:fld>
            <a:endParaRPr lang="en-US" altLang="zh-CN" sz="120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  <p:custDataLst>
              <p:tags r:id="rId4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Arial"/>
            </a:pPr>
            <a:endParaRPr lang="en-US" altLang="zh-CN" sz="1200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  <p:custDataLst>
              <p:tags r:id="rId5"/>
            </p:custDataLst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 Black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1BDBD18E-2F17-45A5-83FE-AEF01B655372}" type="slidenum">
              <a:rPr lang="zh-CN" altLang="en-US" sz="1200">
                <a:latin typeface="Arial Black" pitchFamily="34" charset="0"/>
              </a:rPr>
              <a:t>‹#›</a:t>
            </a:fld>
            <a:endParaRPr lang="en-US" altLang="zh-CN" sz="1200">
              <a:latin typeface="Arial Black" pitchFamily="34" charset="0"/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  <p:custDataLst>
              <p:tags r:id="rId6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Arial"/>
            </a:pPr>
            <a:fld id="{87BE2553-D7D2-4381-8CF0-E2B3E961B7B0}" type="datetime">
              <a:rPr lang="zh-CN" altLang="en-US" sz="1200"/>
              <a:t>*</a:t>
            </a:fld>
            <a:endParaRPr lang="en-US" altLang="zh-CN" sz="120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  <p:custDataLst>
              <p:tags r:id="rId4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Arial"/>
            </a:pPr>
            <a:endParaRPr lang="en-US" altLang="zh-CN" sz="1200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  <p:custDataLst>
              <p:tags r:id="rId5"/>
            </p:custDataLst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 Black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1BDBD18E-2F17-45A5-83FE-AEF01B655372}" type="slidenum">
              <a:rPr lang="zh-CN" altLang="en-US" sz="1200">
                <a:latin typeface="Arial Black" pitchFamily="34" charset="0"/>
              </a:rPr>
              <a:t>‹#›</a:t>
            </a:fld>
            <a:endParaRPr lang="en-US" altLang="zh-CN" sz="1200">
              <a:latin typeface="Arial Black" pitchFamily="34" charset="0"/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  <p:custDataLst>
              <p:tags r:id="rId6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Arial"/>
            </a:pPr>
            <a:fld id="{87BE2553-D7D2-4381-8CF0-E2B3E961B7B0}" type="datetime">
              <a:rPr lang="zh-CN" altLang="en-US" sz="1200"/>
              <a:t>*</a:t>
            </a:fld>
            <a:endParaRPr lang="en-US" altLang="zh-CN" sz="1200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自定义版式">
    <p:bg>
      <p:bgPr>
        <a:blipFill rotWithShape="1">
          <a:blip r:embed="rId6"/>
          <a:tile tx="0" ty="0" sx="100000" sy="100000" flip="none" algn="tl"/>
        </a:blipFill>
      </p:bgPr>
    </p:bg>
    <p:spTree>
      <p:nvGrpSpPr>
        <p:cNvPr id="1" name="" title=""/>
        <p:cNvGrpSpPr/>
        <p:nvPr>
          <p:custDataLst>
            <p:tags r:id="rId1"/>
          </p:custDataLst>
        </p:nvPr>
      </p:nvGrpSpPr>
      <p:grpSpPr/>
      <p:pic>
        <p:nvPicPr>
          <p:cNvPr id="8195" name="图片 16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5588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196" name="图片 17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4469" t="19831" r="6152" b="6329"/>
          <a:stretch>
            <a:fillRect/>
          </a:stretch>
        </p:blipFill>
        <p:spPr>
          <a:xfrm>
            <a:off x="50800" y="0"/>
            <a:ext cx="636588" cy="119697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CE35059F-9CE5-45CD-8775-456478C39BA3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CE35059F-9CE5-45CD-8775-456478C39BA3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CE35059F-9CE5-45CD-8775-456478C39BA3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CE35059F-9CE5-45CD-8775-456478C39BA3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  <p:custDataLst>
              <p:tags r:id="rId7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  <p:custDataLst>
              <p:tags r:id="rId8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  <p:custDataLst>
              <p:tags r:id="rId9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CE35059F-9CE5-45CD-8775-456478C39BA3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  <p:custDataLst>
              <p:tags r:id="rId3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  <p:custDataLst>
              <p:tags r:id="rId4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  <p:custDataLst>
              <p:tags r:id="rId5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CE35059F-9CE5-45CD-8775-456478C39BA3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  <p:custDataLst>
              <p:tags r:id="rId2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  <p:custDataLst>
              <p:tags r:id="rId3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  <p:custDataLst>
              <p:tags r:id="rId4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CE35059F-9CE5-45CD-8775-456478C39BA3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CE35059F-9CE5-45CD-8775-456478C39BA3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CE35059F-9CE5-45CD-8775-456478C39BA3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CE35059F-9CE5-45CD-8775-456478C39BA3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CE35059F-9CE5-45CD-8775-456478C39BA3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clipArtAndVertTx" preserve="1">
  <p:cSld name="标题，剪贴画与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联机映像占位符 2"/>
          <p:cNvSpPr>
            <a:spLocks noGrp="1"/>
          </p:cNvSpPr>
          <p:nvPr>
            <p:ph type="clipArt" sz="half" idx="1"/>
            <p:custDataLst>
              <p:tags r:id="rId3"/>
            </p:custDataLst>
          </p:nvPr>
        </p:nvSpPr>
        <p:spPr>
          <a:xfrm>
            <a:off x="628650" y="1825625"/>
            <a:ext cx="3886200" cy="4351338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竖排文字占位符 3"/>
          <p:cNvSpPr>
            <a:spLocks noGrp="1"/>
          </p:cNvSpPr>
          <p:nvPr>
            <p:ph type="body" orient="vert" sz="half" idx="2"/>
            <p:custDataLst>
              <p:tags r:id="rId4"/>
            </p:custDataLst>
          </p:nvPr>
        </p:nvSpPr>
        <p:spPr>
          <a:xfrm>
            <a:off x="4629150" y="1825625"/>
            <a:ext cx="3886200" cy="4351338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CE35059F-9CE5-45CD-8775-456478C39BA3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ClipArt">
  <p:cSld name="标题，文本与剪贴画">
    <p:bg>
      <p:bgPr>
        <a:blipFill rotWithShape="1">
          <a:blip r:embed="rId8"/>
          <a:tile tx="0" ty="0" sx="100000" sy="100000" flip="none" algn="tl"/>
        </a:blipFill>
      </p:bgPr>
    </p:bg>
    <p:spTree>
      <p:nvGrpSpPr>
        <p:cNvPr id="1" name="" title=""/>
        <p:cNvGrpSpPr/>
        <p:nvPr>
          <p:custDataLst>
            <p:tags r:id="rId1"/>
          </p:custDataLst>
        </p:nvPr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01625" y="6096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301625" y="1905000"/>
            <a:ext cx="4194175" cy="41941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剪贴画占位符 3"/>
          <p:cNvSpPr>
            <a:spLocks noGrp="1"/>
          </p:cNvSpPr>
          <p:nvPr>
            <p:ph type="clipArt" sz="half" idx="2"/>
            <p:custDataLst>
              <p:tags r:id="rId4"/>
            </p:custDataLst>
          </p:nvPr>
        </p:nvSpPr>
        <p:spPr>
          <a:xfrm>
            <a:off x="4648200" y="1905000"/>
            <a:ext cx="4194175" cy="419417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220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ln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9221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ln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922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7B9A2209-25CD-478C-BE3F-DBF66FE18538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A6233583-7058-4D3C-8124-E192EF1D67C5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A6233583-7058-4D3C-8124-E192EF1D67C5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A6233583-7058-4D3C-8124-E192EF1D67C5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A6233583-7058-4D3C-8124-E192EF1D67C5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  <p:custDataLst>
              <p:tags r:id="rId7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  <p:custDataLst>
              <p:tags r:id="rId8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  <p:custDataLst>
              <p:tags r:id="rId9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A6233583-7058-4D3C-8124-E192EF1D67C5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  <p:custDataLst>
              <p:tags r:id="rId3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  <p:custDataLst>
              <p:tags r:id="rId4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  <p:custDataLst>
              <p:tags r:id="rId5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A6233583-7058-4D3C-8124-E192EF1D67C5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  <p:custDataLst>
              <p:tags r:id="rId2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  <p:custDataLst>
              <p:tags r:id="rId3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  <p:custDataLst>
              <p:tags r:id="rId4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A6233583-7058-4D3C-8124-E192EF1D67C5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A6233583-7058-4D3C-8124-E192EF1D67C5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A6233583-7058-4D3C-8124-E192EF1D67C5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A6233583-7058-4D3C-8124-E192EF1D67C5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A6233583-7058-4D3C-8124-E192EF1D67C5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clipArtAndVertTx" preserve="1">
  <p:cSld name="标题，剪贴画与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联机映像占位符 2"/>
          <p:cNvSpPr>
            <a:spLocks noGrp="1"/>
          </p:cNvSpPr>
          <p:nvPr>
            <p:ph type="clipArt" sz="half" idx="1"/>
            <p:custDataLst>
              <p:tags r:id="rId3"/>
            </p:custDataLst>
          </p:nvPr>
        </p:nvSpPr>
        <p:spPr>
          <a:xfrm>
            <a:off x="628650" y="1825625"/>
            <a:ext cx="3886200" cy="4351338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竖排文字占位符 3"/>
          <p:cNvSpPr>
            <a:spLocks noGrp="1"/>
          </p:cNvSpPr>
          <p:nvPr>
            <p:ph type="body" orient="vert" sz="half" idx="2"/>
            <p:custDataLst>
              <p:tags r:id="rId4"/>
            </p:custDataLst>
          </p:nvPr>
        </p:nvSpPr>
        <p:spPr>
          <a:xfrm>
            <a:off x="4629150" y="1825625"/>
            <a:ext cx="3886200" cy="4351338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A6233583-7058-4D3C-8124-E192EF1D67C5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ClipArt">
  <p:cSld name="标题，文本与剪贴画">
    <p:bg>
      <p:bgPr>
        <a:blipFill rotWithShape="1">
          <a:blip r:embed="rId8"/>
          <a:tile tx="0" ty="0" sx="100000" sy="100000" flip="none" algn="tl"/>
        </a:blipFill>
      </p:bgPr>
    </p:bg>
    <p:spTree>
      <p:nvGrpSpPr>
        <p:cNvPr id="1" name="" title=""/>
        <p:cNvGrpSpPr/>
        <p:nvPr>
          <p:custDataLst>
            <p:tags r:id="rId1"/>
          </p:custDataLst>
        </p:nvPr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01625" y="6096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301625" y="1905000"/>
            <a:ext cx="4194175" cy="41941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剪贴画占位符 3"/>
          <p:cNvSpPr>
            <a:spLocks noGrp="1"/>
          </p:cNvSpPr>
          <p:nvPr>
            <p:ph type="clipArt" sz="half" idx="2"/>
            <p:custDataLst>
              <p:tags r:id="rId4"/>
            </p:custDataLst>
          </p:nvPr>
        </p:nvSpPr>
        <p:spPr>
          <a:xfrm>
            <a:off x="4648200" y="1905000"/>
            <a:ext cx="4194175" cy="419417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244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ln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10245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ln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1024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267F5B43-C56A-4BFF-AF36-236F6A7DB033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22" Type="http://schemas.openxmlformats.org/officeDocument/2006/relationships/tags" Target="../tags/tag171.xml" /><Relationship Id="rId23" Type="http://schemas.openxmlformats.org/officeDocument/2006/relationships/tags" Target="../tags/tag172.xml" /><Relationship Id="rId24" Type="http://schemas.openxmlformats.org/officeDocument/2006/relationships/tags" Target="../tags/tag173.xml" /><Relationship Id="rId25" Type="http://schemas.openxmlformats.org/officeDocument/2006/relationships/tags" Target="../tags/tag174.xml" /><Relationship Id="rId26" Type="http://schemas.openxmlformats.org/officeDocument/2006/relationships/tags" Target="../tags/tag175.xml" /><Relationship Id="rId27" Type="http://schemas.openxmlformats.org/officeDocument/2006/relationships/tags" Target="../tags/tag176.xml" /><Relationship Id="rId28" Type="http://schemas.openxmlformats.org/officeDocument/2006/relationships/tags" Target="../tags/tag177.xml" /><Relationship Id="rId29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slideLayout" Target="../slideLayouts/slideLayout14.xml" /><Relationship Id="rId30" Type="http://schemas.openxmlformats.org/officeDocument/2006/relationships/image" Target="../media/image4.png" /><Relationship Id="rId31" Type="http://schemas.openxmlformats.org/officeDocument/2006/relationships/tags" Target="../tags/tag178.xml" /><Relationship Id="rId32" Type="http://schemas.openxmlformats.org/officeDocument/2006/relationships/image" Target="../media/image1.jpeg" /><Relationship Id="rId33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slideLayout" Target="../slideLayouts/slideLayout36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slideLayout" Target="../slideLayouts/slideLayout25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4.png" /><Relationship Id="rId22" Type="http://schemas.openxmlformats.org/officeDocument/2006/relationships/tags" Target="../tags/tag268.xml" /><Relationship Id="rId23" Type="http://schemas.openxmlformats.org/officeDocument/2006/relationships/image" Target="../media/image1.jpeg" /><Relationship Id="rId24" Type="http://schemas.openxmlformats.org/officeDocument/2006/relationships/theme" Target="../theme/theme3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10" Type="http://schemas.openxmlformats.org/officeDocument/2006/relationships/slideLayout" Target="../slideLayouts/slideLayout46.xml" /><Relationship Id="rId11" Type="http://schemas.openxmlformats.org/officeDocument/2006/relationships/slideLayout" Target="../slideLayouts/slideLayout47.xml" /><Relationship Id="rId12" Type="http://schemas.openxmlformats.org/officeDocument/2006/relationships/slideLayout" Target="../slideLayouts/slideLayout48.xml" /><Relationship Id="rId13" Type="http://schemas.openxmlformats.org/officeDocument/2006/relationships/slideLayout" Target="../slideLayouts/slideLayout49.xml" /><Relationship Id="rId14" Type="http://schemas.openxmlformats.org/officeDocument/2006/relationships/tags" Target="../tags/tag352.xml" /><Relationship Id="rId15" Type="http://schemas.openxmlformats.org/officeDocument/2006/relationships/tags" Target="../tags/tag353.xml" /><Relationship Id="rId16" Type="http://schemas.openxmlformats.org/officeDocument/2006/relationships/tags" Target="../tags/tag354.xml" /><Relationship Id="rId17" Type="http://schemas.openxmlformats.org/officeDocument/2006/relationships/tags" Target="../tags/tag355.xml" /><Relationship Id="rId18" Type="http://schemas.openxmlformats.org/officeDocument/2006/relationships/tags" Target="../tags/tag356.xml" /><Relationship Id="rId19" Type="http://schemas.openxmlformats.org/officeDocument/2006/relationships/tags" Target="../tags/tag357.xml" /><Relationship Id="rId2" Type="http://schemas.openxmlformats.org/officeDocument/2006/relationships/slideLayout" Target="../slideLayouts/slideLayout38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4.png" /><Relationship Id="rId22" Type="http://schemas.openxmlformats.org/officeDocument/2006/relationships/tags" Target="../tags/tag358.xml" /><Relationship Id="rId23" Type="http://schemas.openxmlformats.org/officeDocument/2006/relationships/image" Target="../media/image1.jpeg" /><Relationship Id="rId24" Type="http://schemas.openxmlformats.org/officeDocument/2006/relationships/theme" Target="../theme/theme4.xml" /><Relationship Id="rId3" Type="http://schemas.openxmlformats.org/officeDocument/2006/relationships/slideLayout" Target="../slideLayouts/slideLayout39.xml" /><Relationship Id="rId4" Type="http://schemas.openxmlformats.org/officeDocument/2006/relationships/slideLayout" Target="../slideLayouts/slideLayout40.xml" /><Relationship Id="rId5" Type="http://schemas.openxmlformats.org/officeDocument/2006/relationships/slideLayout" Target="../slideLayouts/slideLayout41.xml" /><Relationship Id="rId6" Type="http://schemas.openxmlformats.org/officeDocument/2006/relationships/slideLayout" Target="../slideLayouts/slideLayout42.xml" /><Relationship Id="rId7" Type="http://schemas.openxmlformats.org/officeDocument/2006/relationships/slideLayout" Target="../slideLayouts/slideLayout43.xml" /><Relationship Id="rId8" Type="http://schemas.openxmlformats.org/officeDocument/2006/relationships/slideLayout" Target="../slideLayouts/slideLayout44.xml" /><Relationship Id="rId9" Type="http://schemas.openxmlformats.org/officeDocument/2006/relationships/slideLayout" Target="../slideLayouts/slideLayout45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32"/>
          <a:tile tx="0" ty="0" sx="100000" sy="100000" flip="none" algn="tl"/>
        </a:blipFill>
      </p:bgPr>
    </p:bg>
    <p:spTree>
      <p:nvGrpSpPr>
        <p:cNvPr id="1" name="" title=""/>
        <p:cNvGrpSpPr/>
        <p:nvPr>
          <p:custDataLst>
            <p:tags r:id="rId13"/>
          </p:custDataLst>
        </p:nvPr>
      </p:nvGrpSpPr>
      <p:grpSpPr/>
      <p:sp>
        <p:nvSpPr>
          <p:cNvPr id="1026" name="Rectangle 2"/>
          <p:cNvSpPr>
            <a:spLocks noGrp="1" noChangeArrowheads="1"/>
          </p:cNvSpPr>
          <p:nvPr>
            <p:ph type="ftr" sz="quarter" idx="3"/>
            <p:custDataLst>
              <p:tags r:id="rId14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>
              <a:buFont typeface="Arial"/>
            </a:pPr>
            <a:endParaRPr lang="en-US" altLang="zh-CN" sz="120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sldNum" sz="quarter" idx="4"/>
            <p:custDataLst>
              <p:tags r:id="rId15"/>
            </p:custDataLst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 Black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1BDBD18E-2F17-45A5-83FE-AEF01B655372}" type="slidenum">
              <a:rPr lang="zh-CN" altLang="en-US" sz="1200">
                <a:latin typeface="Arial Black" pitchFamily="34" charset="0"/>
              </a:rPr>
              <a:t>‹#›</a:t>
            </a:fld>
            <a:endParaRPr lang="en-US" altLang="zh-CN" sz="1200">
              <a:latin typeface="Arial Black" pitchFamily="34" charset="0"/>
            </a:endParaRPr>
          </a:p>
        </p:txBody>
      </p:sp>
      <p:grpSp>
        <p:nvGrpSpPr>
          <p:cNvPr id="1028" name="Group 4" title=""/>
          <p:cNvGrpSpPr/>
          <p:nvPr>
            <p:custDataLst>
              <p:tags r:id="rId16"/>
            </p:custDataLst>
          </p:nvPr>
        </p:nvGrpSpPr>
        <p:grpSpPr>
          <a:xfrm>
            <a:off x="0" y="0"/>
            <a:ext cx="9144000" cy="54610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>
              <p:custDataLst>
                <p:tags r:id="rId17"/>
              </p:custDataLst>
            </p:nvPr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</a:ln>
            <a:effectLst/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algn="ctr" eaLnBrk="1" hangingPunct="1">
                <a:buFont typeface="Arial"/>
              </a:pPr>
              <a:endParaRPr lang="zh-CN" altLang="en-US" sz="2400">
                <a:latin typeface="Times New Roman" pitchFamily="18" charset="0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>
              <p:custDataLst>
                <p:tags r:id="rId18"/>
              </p:custDataLst>
            </p:nvPr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buFont typeface="Arial"/>
              </a:pPr>
              <a:endParaRPr lang="zh-CN" altLang="en-US" sz="2400">
                <a:latin typeface="Times New Roman" pitchFamily="18" charset="0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>
              <p:custDataLst>
                <p:tags r:id="rId19"/>
              </p:custDataLst>
            </p:nvPr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buFont typeface="Arial"/>
              </a:pPr>
              <a:endParaRPr lang="zh-CN" altLang="en-US" sz="1800">
                <a:solidFill>
                  <a:schemeClr val="hlink"/>
                </a:solidFill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>
              <p:custDataLst>
                <p:tags r:id="rId20"/>
              </p:custDataLst>
            </p:nvPr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buFont typeface="Arial"/>
              </a:pPr>
              <a:endParaRPr lang="zh-CN" altLang="en-US" sz="1800">
                <a:solidFill>
                  <a:schemeClr val="hlink"/>
                </a:solidFill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>
              <p:custDataLst>
                <p:tags r:id="rId21"/>
              </p:custDataLst>
            </p:nvPr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buFont typeface="Arial"/>
              </a:pPr>
              <a:endParaRPr lang="zh-CN" altLang="en-US" sz="1800">
                <a:solidFill>
                  <a:schemeClr val="accent2"/>
                </a:solidFill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>
              <p:custDataLst>
                <p:tags r:id="rId22"/>
              </p:custDataLst>
            </p:nvPr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buFont typeface="Arial"/>
              </a:pPr>
              <a:endParaRPr lang="zh-CN" altLang="en-US" sz="1800">
                <a:solidFill>
                  <a:schemeClr val="hlink"/>
                </a:solidFill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>
              <p:custDataLst>
                <p:tags r:id="rId23"/>
              </p:custDataLst>
            </p:nvPr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buFont typeface="Arial"/>
              </a:pPr>
              <a:endParaRPr lang="zh-CN" altLang="en-US" sz="2400">
                <a:latin typeface="Times New Roman" pitchFamily="18" charset="0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>
              <p:custDataLst>
                <p:tags r:id="rId24"/>
              </p:custDataLst>
            </p:nvPr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buFont typeface="Arial"/>
              </a:pPr>
              <a:endParaRPr lang="zh-CN" altLang="en-US" sz="1800">
                <a:solidFill>
                  <a:schemeClr val="accent2"/>
                </a:solidFill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>
              <p:custDataLst>
                <p:tags r:id="rId25"/>
              </p:custDataLst>
            </p:nvPr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>
                <a:buFont typeface="Arial"/>
              </a:pPr>
              <a:endParaRPr lang="zh-CN" altLang="en-US" sz="180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 title=""/>
          <p:cNvSpPr>
            <a:spLocks noGrp="1"/>
          </p:cNvSpPr>
          <p:nvPr>
            <p:ph type="title"/>
            <p:custDataLst>
              <p:tags r:id="rId26"/>
            </p:custDataLst>
          </p:nvPr>
        </p:nvSpPr>
        <p:spPr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0" name="Rectangle 15" title=""/>
          <p:cNvSpPr>
            <a:spLocks noGrp="1"/>
          </p:cNvSpPr>
          <p:nvPr>
            <p:ph type="body" idx="1"/>
            <p:custDataLst>
              <p:tags r:id="rId27"/>
            </p:custDataLst>
          </p:nvPr>
        </p:nvSpPr>
        <p:spPr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31" name="Rectangle 16"/>
          <p:cNvSpPr>
            <a:spLocks noGrp="1" noChangeArrowheads="1"/>
          </p:cNvSpPr>
          <p:nvPr>
            <p:ph type="dt" sz="half" idx="2"/>
            <p:custDataLst>
              <p:tags r:id="rId28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buFont typeface="Arial"/>
            </a:pPr>
            <a:fld id="{87BE2553-D7D2-4381-8CF0-E2B3E961B7B0}" type="datetime">
              <a:rPr lang="zh-CN" altLang="en-US" sz="1200"/>
              <a:t>*</a:t>
            </a:fld>
            <a:endParaRPr lang="en-US" altLang="zh-CN" sz="1200"/>
          </a:p>
        </p:txBody>
      </p:sp>
      <p:pic>
        <p:nvPicPr>
          <p:cNvPr id="1041" name="图片 1073743875" descr="学科网 zxxk.com" title="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30" r:link="rId2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96" r:id="rId2"/>
    <p:sldLayoutId id="2147483897" r:id="rId3"/>
    <p:sldLayoutId id="2147483898" r:id="rId4"/>
    <p:sldLayoutId id="2147483899" r:id="rId5"/>
    <p:sldLayoutId id="2147483900" r:id="rId6"/>
    <p:sldLayoutId id="2147483901" r:id="rId7"/>
    <p:sldLayoutId id="2147483902" r:id="rId8"/>
    <p:sldLayoutId id="2147483903" r:id="rId9"/>
    <p:sldLayoutId id="2147483904" r:id="rId10"/>
    <p:sldLayoutId id="2147483905" r:id="rId11"/>
    <p:sldLayoutId id="2147483906" r:id="rId12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1"/>
          </a:solidFill>
          <a:effectLst/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kumimoji="0" sz="3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¨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¨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bg2"/>
        </a:buClr>
        <a:buSzTx/>
        <a:buFont typeface="Wingdings" pitchFamily="2" charset="2"/>
        <a:buChar char="§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tile tx="0" ty="0" sx="100000" sy="100000" flip="none" algn="tl"/>
        </a:blipFill>
      </p:bgPr>
    </p:bg>
    <p:spTree>
      <p:nvGrpSpPr>
        <p:cNvPr id="1" name="" title=""/>
        <p:cNvGrpSpPr/>
        <p:nvPr>
          <p:custDataLst>
            <p:tags r:id="rId14"/>
          </p:custDataLst>
        </p:nvPr>
      </p:nvGrpSpPr>
      <p:grpSpPr/>
      <p:sp>
        <p:nvSpPr>
          <p:cNvPr id="2050" name="Rectangle 2" title=""/>
          <p:cNvSpPr>
            <a:spLocks noGrp="1"/>
          </p:cNvSpPr>
          <p:nvPr>
            <p:ph type="title" idx="4294967295"/>
            <p:custDataLst>
              <p:tags r:id="rId15"/>
            </p:custDataLst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Rectangle 3" title=""/>
          <p:cNvSpPr>
            <a:spLocks noGrp="1"/>
          </p:cNvSpPr>
          <p:nvPr>
            <p:ph type="body" idx="5"/>
            <p:custDataLst>
              <p:tags r:id="rId16"/>
            </p:custDataLst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 sz="half" idx="2"/>
            <p:custDataLst>
              <p:tags r:id="rId17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 sz="quarter" idx="3"/>
            <p:custDataLst>
              <p:tags r:id="rId18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 sz="quarter" idx="4"/>
            <p:custDataLst>
              <p:tags r:id="rId19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CE35059F-9CE5-45CD-8775-456478C39BA3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pic>
        <p:nvPicPr>
          <p:cNvPr id="2055" name="图片 1073743875" descr="学科网 zxxk.com" title="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09" r:id="rId1"/>
    <p:sldLayoutId id="2147483910" r:id="rId2"/>
    <p:sldLayoutId id="2147483911" r:id="rId3"/>
    <p:sldLayoutId id="2147483912" r:id="rId4"/>
    <p:sldLayoutId id="2147483913" r:id="rId5"/>
    <p:sldLayoutId id="2147483914" r:id="rId6"/>
    <p:sldLayoutId id="2147483915" r:id="rId7"/>
    <p:sldLayoutId id="2147483916" r:id="rId8"/>
    <p:sldLayoutId id="2147483917" r:id="rId9"/>
    <p:sldLayoutId id="2147483918" r:id="rId10"/>
    <p:sldLayoutId id="2147483919" r:id="rId11"/>
    <p:sldLayoutId id="2147483920" r:id="rId12"/>
    <p:sldLayoutId id="2147483921" r:id="rId13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Times New Roman" pitchFamily="18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tile tx="0" ty="0" sx="100000" sy="100000" flip="none" algn="tl"/>
        </a:blipFill>
      </p:bgPr>
    </p:bg>
    <p:spTree>
      <p:nvGrpSpPr>
        <p:cNvPr id="1" name="" title=""/>
        <p:cNvGrpSpPr/>
        <p:nvPr>
          <p:custDataLst>
            <p:tags r:id="rId14"/>
          </p:custDataLst>
        </p:nvPr>
      </p:nvGrpSpPr>
      <p:grpSpPr/>
      <p:sp>
        <p:nvSpPr>
          <p:cNvPr id="3074" name="Rectangle 2" title=""/>
          <p:cNvSpPr>
            <a:spLocks noGrp="1"/>
          </p:cNvSpPr>
          <p:nvPr>
            <p:ph type="title" idx="4294967295"/>
            <p:custDataLst>
              <p:tags r:id="rId15"/>
            </p:custDataLst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75" name="Rectangle 3" title=""/>
          <p:cNvSpPr>
            <a:spLocks noGrp="1"/>
          </p:cNvSpPr>
          <p:nvPr>
            <p:ph type="body" idx="5"/>
            <p:custDataLst>
              <p:tags r:id="rId16"/>
            </p:custDataLst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  <p:custDataLst>
              <p:tags r:id="rId17"/>
            </p:custDataLst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  <p:custDataLst>
              <p:tags r:id="rId18"/>
            </p:custDataLst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endParaRPr kumimoji="1"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  <p:custDataLst>
              <p:tags r:id="rId19"/>
            </p:custDataLst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400" b="0" i="0" u="none" baseline="0">
                <a:solidFill>
                  <a:srgbClr val="000000"/>
                </a:solidFill>
                <a:effectLst/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>
              <a:buFont typeface="Arial"/>
            </a:pPr>
            <a:fld id="{A6233583-7058-4D3C-8124-E192EF1D67C5}" type="slidenum">
              <a:rPr lang="en-US" altLang="zh-CN" sz="1400">
                <a:solidFill>
                  <a:srgbClr val="000000"/>
                </a:solidFill>
                <a:latin typeface="Times New Roman" pitchFamily="18" charset="0"/>
              </a:rPr>
              <a:t>‹#›</a:t>
            </a:fld>
            <a:endParaRPr lang="en-US" altLang="zh-CN" sz="1400">
              <a:solidFill>
                <a:srgbClr val="000000"/>
              </a:solidFill>
              <a:latin typeface="Times New Roman" pitchFamily="18" charset="0"/>
            </a:endParaRPr>
          </a:p>
        </p:txBody>
      </p:sp>
      <p:pic>
        <p:nvPicPr>
          <p:cNvPr id="3079" name="图片 1073743875" descr="学科网 zxxk.com" title="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23" r:id="rId1"/>
    <p:sldLayoutId id="2147483924" r:id="rId2"/>
    <p:sldLayoutId id="2147483925" r:id="rId3"/>
    <p:sldLayoutId id="2147483926" r:id="rId4"/>
    <p:sldLayoutId id="2147483927" r:id="rId5"/>
    <p:sldLayoutId id="2147483928" r:id="rId6"/>
    <p:sldLayoutId id="2147483929" r:id="rId7"/>
    <p:sldLayoutId id="2147483930" r:id="rId8"/>
    <p:sldLayoutId id="2147483931" r:id="rId9"/>
    <p:sldLayoutId id="2147483932" r:id="rId10"/>
    <p:sldLayoutId id="2147483933" r:id="rId11"/>
    <p:sldLayoutId id="2147483934" r:id="rId12"/>
    <p:sldLayoutId id="2147483935" r:id="rId13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Times New Roman" pitchFamily="18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59.xml" /><Relationship Id="rId3" Type="http://schemas.openxmlformats.org/officeDocument/2006/relationships/image" Target="../media/image5.jpeg" /><Relationship Id="rId4" Type="http://schemas.openxmlformats.org/officeDocument/2006/relationships/tags" Target="../tags/tag360.xml" /><Relationship Id="rId5" Type="http://schemas.openxmlformats.org/officeDocument/2006/relationships/tags" Target="../tags/tag36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62.xml" /><Relationship Id="rId3" Type="http://schemas.openxmlformats.org/officeDocument/2006/relationships/tags" Target="../tags/tag363.xml" /><Relationship Id="rId4" Type="http://schemas.openxmlformats.org/officeDocument/2006/relationships/image" Target="../media/image6.jpeg" /><Relationship Id="rId5" Type="http://schemas.openxmlformats.org/officeDocument/2006/relationships/tags" Target="../tags/tag36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65.xml" /><Relationship Id="rId3" Type="http://schemas.openxmlformats.org/officeDocument/2006/relationships/tags" Target="../tags/tag366.xml" /><Relationship Id="rId4" Type="http://schemas.openxmlformats.org/officeDocument/2006/relationships/tags" Target="../tags/tag367.xml" /><Relationship Id="rId5" Type="http://schemas.openxmlformats.org/officeDocument/2006/relationships/tags" Target="../tags/tag36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69.xml" /><Relationship Id="rId3" Type="http://schemas.openxmlformats.org/officeDocument/2006/relationships/tags" Target="../tags/tag370.xml" /><Relationship Id="rId4" Type="http://schemas.openxmlformats.org/officeDocument/2006/relationships/image" Target="../media/image7.jpeg" /><Relationship Id="rId5" Type="http://schemas.openxmlformats.org/officeDocument/2006/relationships/tags" Target="../tags/tag37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372.xml" /><Relationship Id="rId3" Type="http://schemas.openxmlformats.org/officeDocument/2006/relationships/tags" Target="../tags/tag373.xml" /><Relationship Id="rId4" Type="http://schemas.openxmlformats.org/officeDocument/2006/relationships/image" Target="../media/image8.jpeg" /><Relationship Id="rId5" Type="http://schemas.openxmlformats.org/officeDocument/2006/relationships/tags" Target="../tags/tag374.xml" /><Relationship Id="rId6" Type="http://schemas.openxmlformats.org/officeDocument/2006/relationships/tags" Target="../tags/tag375.xml" /><Relationship Id="rId7" Type="http://schemas.openxmlformats.org/officeDocument/2006/relationships/tags" Target="../tags/tag376.xml" /><Relationship Id="rId8" Type="http://schemas.openxmlformats.org/officeDocument/2006/relationships/tags" Target="../tags/tag37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381.xml" /><Relationship Id="rId3" Type="http://schemas.openxmlformats.org/officeDocument/2006/relationships/tags" Target="../tags/tag382.xml" /><Relationship Id="rId4" Type="http://schemas.openxmlformats.org/officeDocument/2006/relationships/tags" Target="../tags/tag3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92.xml" /><Relationship Id="rId11" Type="http://schemas.openxmlformats.org/officeDocument/2006/relationships/tags" Target="../tags/tag393.xml" /><Relationship Id="rId12" Type="http://schemas.openxmlformats.org/officeDocument/2006/relationships/tags" Target="../tags/tag394.xml" /><Relationship Id="rId13" Type="http://schemas.openxmlformats.org/officeDocument/2006/relationships/tags" Target="../tags/tag395.xml" /><Relationship Id="rId14" Type="http://schemas.openxmlformats.org/officeDocument/2006/relationships/tags" Target="../tags/tag396.xml" /><Relationship Id="rId15" Type="http://schemas.openxmlformats.org/officeDocument/2006/relationships/tags" Target="../tags/tag397.xml" /><Relationship Id="rId16" Type="http://schemas.openxmlformats.org/officeDocument/2006/relationships/tags" Target="../tags/tag398.xml" /><Relationship Id="rId17" Type="http://schemas.openxmlformats.org/officeDocument/2006/relationships/tags" Target="../tags/tag399.xml" /><Relationship Id="rId18" Type="http://schemas.openxmlformats.org/officeDocument/2006/relationships/tags" Target="../tags/tag400.xml" /><Relationship Id="rId19" Type="http://schemas.openxmlformats.org/officeDocument/2006/relationships/tags" Target="../tags/tag401.xml" /><Relationship Id="rId2" Type="http://schemas.openxmlformats.org/officeDocument/2006/relationships/tags" Target="../tags/tag384.xml" /><Relationship Id="rId20" Type="http://schemas.openxmlformats.org/officeDocument/2006/relationships/tags" Target="../tags/tag402.xml" /><Relationship Id="rId21" Type="http://schemas.openxmlformats.org/officeDocument/2006/relationships/tags" Target="../tags/tag403.xml" /><Relationship Id="rId22" Type="http://schemas.openxmlformats.org/officeDocument/2006/relationships/tags" Target="../tags/tag404.xml" /><Relationship Id="rId23" Type="http://schemas.openxmlformats.org/officeDocument/2006/relationships/tags" Target="../tags/tag405.xml" /><Relationship Id="rId24" Type="http://schemas.openxmlformats.org/officeDocument/2006/relationships/tags" Target="../tags/tag406.xml" /><Relationship Id="rId25" Type="http://schemas.openxmlformats.org/officeDocument/2006/relationships/image" Target="../media/image9.png" /><Relationship Id="rId26" Type="http://schemas.openxmlformats.org/officeDocument/2006/relationships/tags" Target="../tags/tag407.xml" /><Relationship Id="rId27" Type="http://schemas.openxmlformats.org/officeDocument/2006/relationships/audio" Target="NUL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tags" Target="../tags/tag387.xml" /><Relationship Id="rId6" Type="http://schemas.openxmlformats.org/officeDocument/2006/relationships/tags" Target="../tags/tag388.xml" /><Relationship Id="rId7" Type="http://schemas.openxmlformats.org/officeDocument/2006/relationships/tags" Target="../tags/tag389.xml" /><Relationship Id="rId8" Type="http://schemas.openxmlformats.org/officeDocument/2006/relationships/tags" Target="../tags/tag390.xml" /><Relationship Id="rId9" Type="http://schemas.openxmlformats.org/officeDocument/2006/relationships/tags" Target="../tags/tag3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08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14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7.xml" /><Relationship Id="rId11" Type="http://schemas.openxmlformats.org/officeDocument/2006/relationships/tags" Target="../tags/tag428.xml" /><Relationship Id="rId12" Type="http://schemas.openxmlformats.org/officeDocument/2006/relationships/tags" Target="../tags/tag429.xml" /><Relationship Id="rId13" Type="http://schemas.openxmlformats.org/officeDocument/2006/relationships/tags" Target="../tags/tag430.xml" /><Relationship Id="rId14" Type="http://schemas.openxmlformats.org/officeDocument/2006/relationships/tags" Target="../tags/tag431.xml" /><Relationship Id="rId15" Type="http://schemas.openxmlformats.org/officeDocument/2006/relationships/tags" Target="../tags/tag432.xml" /><Relationship Id="rId16" Type="http://schemas.openxmlformats.org/officeDocument/2006/relationships/tags" Target="../tags/tag433.xml" /><Relationship Id="rId17" Type="http://schemas.openxmlformats.org/officeDocument/2006/relationships/tags" Target="../tags/tag434.xml" /><Relationship Id="rId18" Type="http://schemas.openxmlformats.org/officeDocument/2006/relationships/tags" Target="../tags/tag435.xml" /><Relationship Id="rId19" Type="http://schemas.openxmlformats.org/officeDocument/2006/relationships/tags" Target="../tags/tag436.xml" /><Relationship Id="rId2" Type="http://schemas.openxmlformats.org/officeDocument/2006/relationships/tags" Target="../tags/tag419.xml" /><Relationship Id="rId3" Type="http://schemas.openxmlformats.org/officeDocument/2006/relationships/tags" Target="../tags/tag420.xml" /><Relationship Id="rId4" Type="http://schemas.openxmlformats.org/officeDocument/2006/relationships/tags" Target="../tags/tag421.xml" /><Relationship Id="rId5" Type="http://schemas.openxmlformats.org/officeDocument/2006/relationships/tags" Target="../tags/tag422.xml" /><Relationship Id="rId6" Type="http://schemas.openxmlformats.org/officeDocument/2006/relationships/tags" Target="../tags/tag423.xml" /><Relationship Id="rId7" Type="http://schemas.openxmlformats.org/officeDocument/2006/relationships/tags" Target="../tags/tag424.xml" /><Relationship Id="rId8" Type="http://schemas.openxmlformats.org/officeDocument/2006/relationships/tags" Target="../tags/tag425.xml" /><Relationship Id="rId9" Type="http://schemas.openxmlformats.org/officeDocument/2006/relationships/tags" Target="../tags/tag4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37.xml" /><Relationship Id="rId3" Type="http://schemas.openxmlformats.org/officeDocument/2006/relationships/tags" Target="../tags/tag4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47.xml" /><Relationship Id="rId11" Type="http://schemas.openxmlformats.org/officeDocument/2006/relationships/tags" Target="../tags/tag448.xml" /><Relationship Id="rId12" Type="http://schemas.openxmlformats.org/officeDocument/2006/relationships/tags" Target="../tags/tag449.xml" /><Relationship Id="rId13" Type="http://schemas.openxmlformats.org/officeDocument/2006/relationships/tags" Target="../tags/tag450.xml" /><Relationship Id="rId14" Type="http://schemas.openxmlformats.org/officeDocument/2006/relationships/tags" Target="../tags/tag451.xml" /><Relationship Id="rId15" Type="http://schemas.openxmlformats.org/officeDocument/2006/relationships/tags" Target="../tags/tag452.xml" /><Relationship Id="rId16" Type="http://schemas.openxmlformats.org/officeDocument/2006/relationships/tags" Target="../tags/tag453.xml" /><Relationship Id="rId17" Type="http://schemas.openxmlformats.org/officeDocument/2006/relationships/tags" Target="../tags/tag454.xml" /><Relationship Id="rId18" Type="http://schemas.openxmlformats.org/officeDocument/2006/relationships/tags" Target="../tags/tag455.xml" /><Relationship Id="rId19" Type="http://schemas.openxmlformats.org/officeDocument/2006/relationships/tags" Target="../tags/tag456.xml" /><Relationship Id="rId2" Type="http://schemas.openxmlformats.org/officeDocument/2006/relationships/tags" Target="../tags/tag439.xml" /><Relationship Id="rId3" Type="http://schemas.openxmlformats.org/officeDocument/2006/relationships/tags" Target="../tags/tag440.xml" /><Relationship Id="rId4" Type="http://schemas.openxmlformats.org/officeDocument/2006/relationships/tags" Target="../tags/tag441.xml" /><Relationship Id="rId5" Type="http://schemas.openxmlformats.org/officeDocument/2006/relationships/tags" Target="../tags/tag442.xml" /><Relationship Id="rId6" Type="http://schemas.openxmlformats.org/officeDocument/2006/relationships/tags" Target="../tags/tag443.xml" /><Relationship Id="rId7" Type="http://schemas.openxmlformats.org/officeDocument/2006/relationships/tags" Target="../tags/tag444.xml" /><Relationship Id="rId8" Type="http://schemas.openxmlformats.org/officeDocument/2006/relationships/tags" Target="../tags/tag445.xml" /><Relationship Id="rId9" Type="http://schemas.openxmlformats.org/officeDocument/2006/relationships/tags" Target="../tags/tag4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57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image" Target="../media/image10.png" /><Relationship Id="rId6" Type="http://schemas.openxmlformats.org/officeDocument/2006/relationships/tags" Target="../tags/tag4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tags" Target="../tags/tag461.xml" /><Relationship Id="rId3" Type="http://schemas.openxmlformats.org/officeDocument/2006/relationships/tags" Target="../tags/tag462.xml" /><Relationship Id="rId4" Type="http://schemas.openxmlformats.org/officeDocument/2006/relationships/tags" Target="../tags/tag463.xml" /><Relationship Id="rId5" Type="http://schemas.openxmlformats.org/officeDocument/2006/relationships/tags" Target="../tags/tag46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3.xml" /><Relationship Id="rId2" Type="http://schemas.openxmlformats.org/officeDocument/2006/relationships/tags" Target="../tags/tag465.xml" /><Relationship Id="rId3" Type="http://schemas.openxmlformats.org/officeDocument/2006/relationships/tags" Target="../tags/tag46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tags" Target="../tags/tag467.xml" /><Relationship Id="rId3" Type="http://schemas.openxmlformats.org/officeDocument/2006/relationships/image" Target="../media/image11.png" /><Relationship Id="rId4" Type="http://schemas.openxmlformats.org/officeDocument/2006/relationships/tags" Target="../tags/tag468.xml" /><Relationship Id="rId5" Type="http://schemas.openxmlformats.org/officeDocument/2006/relationships/tags" Target="../tags/tag469.xml" /><Relationship Id="rId6" Type="http://schemas.openxmlformats.org/officeDocument/2006/relationships/tags" Target="../tags/tag47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9.xml" /><Relationship Id="rId11" Type="http://schemas.openxmlformats.org/officeDocument/2006/relationships/tags" Target="../tags/tag480.xml" /><Relationship Id="rId2" Type="http://schemas.openxmlformats.org/officeDocument/2006/relationships/tags" Target="../tags/tag471.xml" /><Relationship Id="rId3" Type="http://schemas.openxmlformats.org/officeDocument/2006/relationships/tags" Target="../tags/tag472.xml" /><Relationship Id="rId4" Type="http://schemas.openxmlformats.org/officeDocument/2006/relationships/tags" Target="../tags/tag473.xml" /><Relationship Id="rId5" Type="http://schemas.openxmlformats.org/officeDocument/2006/relationships/tags" Target="../tags/tag474.xml" /><Relationship Id="rId6" Type="http://schemas.openxmlformats.org/officeDocument/2006/relationships/tags" Target="../tags/tag475.xml" /><Relationship Id="rId7" Type="http://schemas.openxmlformats.org/officeDocument/2006/relationships/tags" Target="../tags/tag476.xml" /><Relationship Id="rId8" Type="http://schemas.openxmlformats.org/officeDocument/2006/relationships/tags" Target="../tags/tag477.xml" /><Relationship Id="rId9" Type="http://schemas.openxmlformats.org/officeDocument/2006/relationships/tags" Target="../tags/tag47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81.xml" /><Relationship Id="rId3" Type="http://schemas.openxmlformats.org/officeDocument/2006/relationships/tags" Target="../tags/tag48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1.xml" /><Relationship Id="rId11" Type="http://schemas.openxmlformats.org/officeDocument/2006/relationships/tags" Target="../tags/tag492.xml" /><Relationship Id="rId12" Type="http://schemas.openxmlformats.org/officeDocument/2006/relationships/tags" Target="../tags/tag493.xml" /><Relationship Id="rId13" Type="http://schemas.openxmlformats.org/officeDocument/2006/relationships/tags" Target="../tags/tag494.xml" /><Relationship Id="rId2" Type="http://schemas.openxmlformats.org/officeDocument/2006/relationships/tags" Target="../tags/tag483.xml" /><Relationship Id="rId3" Type="http://schemas.openxmlformats.org/officeDocument/2006/relationships/tags" Target="../tags/tag484.xml" /><Relationship Id="rId4" Type="http://schemas.openxmlformats.org/officeDocument/2006/relationships/tags" Target="../tags/tag485.xml" /><Relationship Id="rId5" Type="http://schemas.openxmlformats.org/officeDocument/2006/relationships/tags" Target="../tags/tag486.xml" /><Relationship Id="rId6" Type="http://schemas.openxmlformats.org/officeDocument/2006/relationships/tags" Target="../tags/tag487.xml" /><Relationship Id="rId7" Type="http://schemas.openxmlformats.org/officeDocument/2006/relationships/tags" Target="../tags/tag488.xml" /><Relationship Id="rId8" Type="http://schemas.openxmlformats.org/officeDocument/2006/relationships/tags" Target="../tags/tag489.xml" /><Relationship Id="rId9" Type="http://schemas.openxmlformats.org/officeDocument/2006/relationships/tags" Target="../tags/tag49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95.xml" /><Relationship Id="rId3" Type="http://schemas.openxmlformats.org/officeDocument/2006/relationships/tags" Target="../tags/tag496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505.xml" /><Relationship Id="rId11" Type="http://schemas.openxmlformats.org/officeDocument/2006/relationships/tags" Target="../tags/tag506.xml" /><Relationship Id="rId12" Type="http://schemas.openxmlformats.org/officeDocument/2006/relationships/tags" Target="../tags/tag507.xml" /><Relationship Id="rId13" Type="http://schemas.openxmlformats.org/officeDocument/2006/relationships/tags" Target="../tags/tag508.xml" /><Relationship Id="rId14" Type="http://schemas.openxmlformats.org/officeDocument/2006/relationships/tags" Target="../tags/tag509.xml" /><Relationship Id="rId2" Type="http://schemas.openxmlformats.org/officeDocument/2006/relationships/tags" Target="../tags/tag497.xml" /><Relationship Id="rId3" Type="http://schemas.openxmlformats.org/officeDocument/2006/relationships/tags" Target="../tags/tag498.xml" /><Relationship Id="rId4" Type="http://schemas.openxmlformats.org/officeDocument/2006/relationships/tags" Target="../tags/tag499.xml" /><Relationship Id="rId5" Type="http://schemas.openxmlformats.org/officeDocument/2006/relationships/tags" Target="../tags/tag500.xml" /><Relationship Id="rId6" Type="http://schemas.openxmlformats.org/officeDocument/2006/relationships/tags" Target="../tags/tag501.xml" /><Relationship Id="rId7" Type="http://schemas.openxmlformats.org/officeDocument/2006/relationships/tags" Target="../tags/tag502.xml" /><Relationship Id="rId8" Type="http://schemas.openxmlformats.org/officeDocument/2006/relationships/tags" Target="../tags/tag503.xml" /><Relationship Id="rId9" Type="http://schemas.openxmlformats.org/officeDocument/2006/relationships/tags" Target="../tags/tag504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10.xml" /><Relationship Id="rId3" Type="http://schemas.openxmlformats.org/officeDocument/2006/relationships/tags" Target="../tags/tag511.xml" /><Relationship Id="rId4" Type="http://schemas.openxmlformats.org/officeDocument/2006/relationships/tags" Target="../tags/tag51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13.xml" /><Relationship Id="rId3" Type="http://schemas.openxmlformats.org/officeDocument/2006/relationships/tags" Target="../tags/tag514.xml" /><Relationship Id="rId4" Type="http://schemas.openxmlformats.org/officeDocument/2006/relationships/tags" Target="../tags/tag515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7.xml" /><Relationship Id="rId11" Type="http://schemas.openxmlformats.org/officeDocument/2006/relationships/tags" Target="../tags/tag528.xml" /><Relationship Id="rId2" Type="http://schemas.openxmlformats.org/officeDocument/2006/relationships/tags" Target="../tags/tag519.xml" /><Relationship Id="rId3" Type="http://schemas.openxmlformats.org/officeDocument/2006/relationships/tags" Target="../tags/tag520.xml" /><Relationship Id="rId4" Type="http://schemas.openxmlformats.org/officeDocument/2006/relationships/tags" Target="../tags/tag521.xml" /><Relationship Id="rId5" Type="http://schemas.openxmlformats.org/officeDocument/2006/relationships/tags" Target="../tags/tag522.xml" /><Relationship Id="rId6" Type="http://schemas.openxmlformats.org/officeDocument/2006/relationships/tags" Target="../tags/tag523.xml" /><Relationship Id="rId7" Type="http://schemas.openxmlformats.org/officeDocument/2006/relationships/tags" Target="../tags/tag524.xml" /><Relationship Id="rId8" Type="http://schemas.openxmlformats.org/officeDocument/2006/relationships/tags" Target="../tags/tag525.xml" /><Relationship Id="rId9" Type="http://schemas.openxmlformats.org/officeDocument/2006/relationships/tags" Target="../tags/tag526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529.xml" /><Relationship Id="rId3" Type="http://schemas.openxmlformats.org/officeDocument/2006/relationships/tags" Target="../tags/tag530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31.xml" /><Relationship Id="rId3" Type="http://schemas.openxmlformats.org/officeDocument/2006/relationships/tags" Target="../tags/tag532.xml" /><Relationship Id="rId4" Type="http://schemas.openxmlformats.org/officeDocument/2006/relationships/tags" Target="../tags/tag533.xml" /><Relationship Id="rId5" Type="http://schemas.openxmlformats.org/officeDocument/2006/relationships/tags" Target="../tags/tag534.xml" /><Relationship Id="rId6" Type="http://schemas.openxmlformats.org/officeDocument/2006/relationships/tags" Target="../tags/tag535.xml" /><Relationship Id="rId7" Type="http://schemas.openxmlformats.org/officeDocument/2006/relationships/tags" Target="../tags/tag536.xml" /><Relationship Id="rId8" Type="http://schemas.openxmlformats.org/officeDocument/2006/relationships/tags" Target="../tags/tag537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546.xml" /><Relationship Id="rId11" Type="http://schemas.openxmlformats.org/officeDocument/2006/relationships/tags" Target="../tags/tag547.xml" /><Relationship Id="rId2" Type="http://schemas.openxmlformats.org/officeDocument/2006/relationships/tags" Target="../tags/tag538.xml" /><Relationship Id="rId3" Type="http://schemas.openxmlformats.org/officeDocument/2006/relationships/tags" Target="../tags/tag539.xml" /><Relationship Id="rId4" Type="http://schemas.openxmlformats.org/officeDocument/2006/relationships/tags" Target="../tags/tag540.xml" /><Relationship Id="rId5" Type="http://schemas.openxmlformats.org/officeDocument/2006/relationships/tags" Target="../tags/tag541.xml" /><Relationship Id="rId6" Type="http://schemas.openxmlformats.org/officeDocument/2006/relationships/tags" Target="../tags/tag542.xml" /><Relationship Id="rId7" Type="http://schemas.openxmlformats.org/officeDocument/2006/relationships/tags" Target="../tags/tag543.xml" /><Relationship Id="rId8" Type="http://schemas.openxmlformats.org/officeDocument/2006/relationships/tags" Target="../tags/tag544.xml" /><Relationship Id="rId9" Type="http://schemas.openxmlformats.org/officeDocument/2006/relationships/tags" Target="../tags/tag545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556.xml" /><Relationship Id="rId11" Type="http://schemas.openxmlformats.org/officeDocument/2006/relationships/tags" Target="../tags/tag557.xml" /><Relationship Id="rId2" Type="http://schemas.openxmlformats.org/officeDocument/2006/relationships/tags" Target="../tags/tag548.xml" /><Relationship Id="rId3" Type="http://schemas.openxmlformats.org/officeDocument/2006/relationships/tags" Target="../tags/tag549.xml" /><Relationship Id="rId4" Type="http://schemas.openxmlformats.org/officeDocument/2006/relationships/tags" Target="../tags/tag550.xml" /><Relationship Id="rId5" Type="http://schemas.openxmlformats.org/officeDocument/2006/relationships/tags" Target="../tags/tag551.xml" /><Relationship Id="rId6" Type="http://schemas.openxmlformats.org/officeDocument/2006/relationships/tags" Target="../tags/tag552.xml" /><Relationship Id="rId7" Type="http://schemas.openxmlformats.org/officeDocument/2006/relationships/tags" Target="../tags/tag553.xml" /><Relationship Id="rId8" Type="http://schemas.openxmlformats.org/officeDocument/2006/relationships/tags" Target="../tags/tag554.xml" /><Relationship Id="rId9" Type="http://schemas.openxmlformats.org/officeDocument/2006/relationships/tags" Target="../tags/tag555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566.xml" /><Relationship Id="rId11" Type="http://schemas.openxmlformats.org/officeDocument/2006/relationships/tags" Target="../tags/tag567.xml" /><Relationship Id="rId12" Type="http://schemas.openxmlformats.org/officeDocument/2006/relationships/tags" Target="../tags/tag568.xml" /><Relationship Id="rId13" Type="http://schemas.openxmlformats.org/officeDocument/2006/relationships/tags" Target="../tags/tag569.xml" /><Relationship Id="rId14" Type="http://schemas.openxmlformats.org/officeDocument/2006/relationships/tags" Target="../tags/tag570.xml" /><Relationship Id="rId15" Type="http://schemas.openxmlformats.org/officeDocument/2006/relationships/tags" Target="../tags/tag571.xml" /><Relationship Id="rId16" Type="http://schemas.openxmlformats.org/officeDocument/2006/relationships/tags" Target="../tags/tag572.xml" /><Relationship Id="rId2" Type="http://schemas.openxmlformats.org/officeDocument/2006/relationships/tags" Target="../tags/tag558.xml" /><Relationship Id="rId3" Type="http://schemas.openxmlformats.org/officeDocument/2006/relationships/tags" Target="../tags/tag559.xml" /><Relationship Id="rId4" Type="http://schemas.openxmlformats.org/officeDocument/2006/relationships/tags" Target="../tags/tag560.xml" /><Relationship Id="rId5" Type="http://schemas.openxmlformats.org/officeDocument/2006/relationships/tags" Target="../tags/tag561.xml" /><Relationship Id="rId6" Type="http://schemas.openxmlformats.org/officeDocument/2006/relationships/tags" Target="../tags/tag562.xml" /><Relationship Id="rId7" Type="http://schemas.openxmlformats.org/officeDocument/2006/relationships/tags" Target="../tags/tag563.xml" /><Relationship Id="rId8" Type="http://schemas.openxmlformats.org/officeDocument/2006/relationships/tags" Target="../tags/tag564.xml" /><Relationship Id="rId9" Type="http://schemas.openxmlformats.org/officeDocument/2006/relationships/tags" Target="../tags/tag565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73.xml" /><Relationship Id="rId3" Type="http://schemas.openxmlformats.org/officeDocument/2006/relationships/tags" Target="../tags/tag574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581.xml" /><Relationship Id="rId11" Type="http://schemas.openxmlformats.org/officeDocument/2006/relationships/tags" Target="../tags/tag582.xml" /><Relationship Id="rId12" Type="http://schemas.openxmlformats.org/officeDocument/2006/relationships/tags" Target="../tags/tag583.xml" /><Relationship Id="rId2" Type="http://schemas.openxmlformats.org/officeDocument/2006/relationships/tags" Target="../tags/tag575.xml" /><Relationship Id="rId3" Type="http://schemas.openxmlformats.org/officeDocument/2006/relationships/image" Target="../media/image12.jpeg" /><Relationship Id="rId4" Type="http://schemas.openxmlformats.org/officeDocument/2006/relationships/tags" Target="../tags/tag576.xml" /><Relationship Id="rId5" Type="http://schemas.openxmlformats.org/officeDocument/2006/relationships/tags" Target="../tags/tag577.xml" /><Relationship Id="rId6" Type="http://schemas.openxmlformats.org/officeDocument/2006/relationships/tags" Target="../tags/tag578.xml" /><Relationship Id="rId7" Type="http://schemas.openxmlformats.org/officeDocument/2006/relationships/image" Target="../media/image13.jpeg" /><Relationship Id="rId8" Type="http://schemas.openxmlformats.org/officeDocument/2006/relationships/tags" Target="../tags/tag579.xml" /><Relationship Id="rId9" Type="http://schemas.openxmlformats.org/officeDocument/2006/relationships/tags" Target="../tags/tag580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584.xml" /><Relationship Id="rId3" Type="http://schemas.openxmlformats.org/officeDocument/2006/relationships/tags" Target="../tags/tag585.xml" /><Relationship Id="rId4" Type="http://schemas.openxmlformats.org/officeDocument/2006/relationships/hyperlink" Target="https://d.book118.com/1753203122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3314" name="Picture 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lum bright="-18000" contrast="24000"/>
          </a:blip>
          <a:srcRect b="151"/>
          <a:stretch>
            <a:fillRect/>
          </a:stretch>
        </p:blipFill>
        <p:spPr>
          <a:xfrm>
            <a:off x="0" y="2781300"/>
            <a:ext cx="9144000" cy="36004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15" name="Text Box 3" title=""/>
          <p:cNvSpPr txBox="1"/>
          <p:nvPr>
            <p:custDataLst>
              <p:tags r:id="rId5"/>
            </p:custDataLst>
          </p:nvPr>
        </p:nvSpPr>
        <p:spPr>
          <a:xfrm>
            <a:off x="1979613" y="692150"/>
            <a:ext cx="5472112" cy="1098550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>
              <a:spcBef>
                <a:spcPct val="50000"/>
              </a:spcBef>
              <a:buFont typeface="Arial"/>
            </a:pPr>
            <a:r>
              <a:rPr lang="zh-CN" altLang="en-US" sz="6600" b="1">
                <a:solidFill>
                  <a:srgbClr val="663300"/>
                </a:solidFill>
                <a:ea typeface="华文新魏" pitchFamily="2" charset="-122"/>
              </a:rPr>
              <a:t>赤  壁  赋</a:t>
            </a:r>
            <a:endParaRPr lang="zh-CN" altLang="en-US" sz="6600" b="1">
              <a:solidFill>
                <a:srgbClr val="663300"/>
              </a:solidFill>
              <a:ea typeface="华文新魏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4338" name="文本框 2" title=""/>
          <p:cNvSpPr txBox="1"/>
          <p:nvPr>
            <p:custDataLst>
              <p:tags r:id="rId3"/>
            </p:custDataLst>
          </p:nvPr>
        </p:nvSpPr>
        <p:spPr>
          <a:xfrm>
            <a:off x="393700" y="765175"/>
            <a:ext cx="8216900" cy="5616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sz="6600" b="1">
                <a:solidFill>
                  <a:srgbClr val="FF0066"/>
                </a:solidFill>
                <a:latin typeface="Wingdings" pitchFamily="2" charset="2"/>
                <a:ea typeface="方正行楷简体" pitchFamily="2" charset="-122"/>
              </a:rPr>
              <a:t>一门三父子</a:t>
            </a:r>
            <a:endParaRPr lang="zh-CN" altLang="en-US" sz="6600" b="1">
              <a:solidFill>
                <a:srgbClr val="FF0066"/>
              </a:solidFill>
              <a:latin typeface="Wingdings" pitchFamily="2" charset="2"/>
              <a:ea typeface="方正行楷简体" pitchFamily="2" charset="-122"/>
            </a:endParaRPr>
          </a:p>
          <a:p>
            <a:pPr marL="0" lvl="0" indent="0" eaLnBrk="1" hangingPunct="1">
              <a:buFont typeface="Arial"/>
            </a:pPr>
            <a:r>
              <a:rPr lang="zh-CN" altLang="en-US" sz="6600" b="1">
                <a:solidFill>
                  <a:srgbClr val="FF0066"/>
                </a:solidFill>
                <a:latin typeface="Wingdings" pitchFamily="2" charset="2"/>
                <a:ea typeface="方正行楷简体" pitchFamily="2" charset="-122"/>
              </a:rPr>
              <a:t>都是大文豪</a:t>
            </a:r>
            <a:endParaRPr lang="zh-CN" altLang="en-US" sz="6600" b="1">
              <a:solidFill>
                <a:srgbClr val="FF0066"/>
              </a:solidFill>
              <a:latin typeface="Wingdings" pitchFamily="2" charset="2"/>
              <a:ea typeface="方正行楷简体" pitchFamily="2" charset="-122"/>
            </a:endParaRPr>
          </a:p>
          <a:p>
            <a:pPr marL="0" lvl="0" indent="0" eaLnBrk="1" hangingPunct="1">
              <a:buFont typeface="Arial"/>
            </a:pPr>
            <a:r>
              <a:rPr lang="zh-CN" altLang="en-US" sz="6600" b="1">
                <a:solidFill>
                  <a:srgbClr val="FF0066"/>
                </a:solidFill>
                <a:latin typeface="Wingdings" pitchFamily="2" charset="2"/>
                <a:ea typeface="方正行楷简体" pitchFamily="2" charset="-122"/>
              </a:rPr>
              <a:t>诗赋传千古</a:t>
            </a:r>
            <a:endParaRPr lang="zh-CN" altLang="en-US" sz="6600" b="1">
              <a:solidFill>
                <a:srgbClr val="FF0066"/>
              </a:solidFill>
              <a:latin typeface="Wingdings" pitchFamily="2" charset="2"/>
              <a:ea typeface="方正行楷简体" pitchFamily="2" charset="-122"/>
            </a:endParaRPr>
          </a:p>
          <a:p>
            <a:pPr marL="0" lvl="0" indent="0" eaLnBrk="1" hangingPunct="1">
              <a:buFont typeface="Arial"/>
            </a:pPr>
            <a:r>
              <a:rPr lang="zh-CN" altLang="en-US" sz="6600" b="1">
                <a:solidFill>
                  <a:srgbClr val="FF0066"/>
                </a:solidFill>
                <a:latin typeface="Wingdings" pitchFamily="2" charset="2"/>
                <a:ea typeface="方正行楷简体" pitchFamily="2" charset="-122"/>
              </a:rPr>
              <a:t>峨眉共比高</a:t>
            </a:r>
            <a:endParaRPr lang="zh-CN" altLang="en-US" sz="6600" b="1">
              <a:solidFill>
                <a:srgbClr val="FF0066"/>
              </a:solidFill>
              <a:latin typeface="Wingdings" pitchFamily="2" charset="2"/>
              <a:ea typeface="楷体_GB2312" pitchFamily="49" charset="-122"/>
            </a:endParaRPr>
          </a:p>
          <a:p>
            <a:pPr marL="0" lvl="0" indent="0" eaLnBrk="1" hangingPunct="1">
              <a:buFont typeface="Wingdings" pitchFamily="2" charset="2"/>
              <a:buChar char=" "/>
            </a:pPr>
            <a:r>
              <a:rPr lang="zh-CN" altLang="en-US" sz="6600" b="1">
                <a:solidFill>
                  <a:srgbClr val="FF0066"/>
                </a:solidFill>
                <a:latin typeface="Wingdings" pitchFamily="2" charset="2"/>
                <a:ea typeface="楷体_GB2312" pitchFamily="49" charset="-122"/>
              </a:rPr>
              <a:t>  </a:t>
            </a:r>
            <a:r>
              <a:rPr lang="zh-CN" altLang="en-US" sz="6000" b="1">
                <a:solidFill>
                  <a:srgbClr val="0000FF"/>
                </a:solidFill>
                <a:latin typeface="Wingdings" pitchFamily="2" charset="2"/>
                <a:ea typeface="楷体_GB2312" pitchFamily="49" charset="-122"/>
              </a:rPr>
              <a:t>苏洵 </a:t>
            </a:r>
            <a:endParaRPr lang="zh-CN" altLang="en-US" sz="6000" b="1">
              <a:solidFill>
                <a:srgbClr val="0000FF"/>
              </a:solidFill>
              <a:latin typeface="Wingdings" pitchFamily="2" charset="2"/>
              <a:ea typeface="楷体_GB2312" pitchFamily="49" charset="-122"/>
            </a:endParaRPr>
          </a:p>
          <a:p>
            <a:pPr marL="0" lvl="0" indent="0" eaLnBrk="1" hangingPunct="1">
              <a:buFont typeface="Wingdings" pitchFamily="2" charset="2"/>
              <a:buChar char=" "/>
            </a:pPr>
            <a:r>
              <a:rPr lang="zh-CN" altLang="en-US" sz="7200" b="1">
                <a:solidFill>
                  <a:srgbClr val="FF0066"/>
                </a:solidFill>
                <a:latin typeface="Wingdings" pitchFamily="2" charset="2"/>
                <a:ea typeface="楷体_GB2312" pitchFamily="49" charset="-122"/>
              </a:rPr>
              <a:t> </a:t>
            </a:r>
            <a:r>
              <a:rPr lang="zh-CN" altLang="en-US" sz="6000" b="1">
                <a:solidFill>
                  <a:srgbClr val="FF0066"/>
                </a:solidFill>
                <a:latin typeface="Wingdings" pitchFamily="2" charset="2"/>
                <a:ea typeface="楷体_GB2312" pitchFamily="49" charset="-122"/>
              </a:rPr>
              <a:t>  </a:t>
            </a:r>
            <a:r>
              <a:rPr lang="zh-CN" altLang="en-US" sz="6000" b="1">
                <a:solidFill>
                  <a:srgbClr val="0000FF"/>
                </a:solidFill>
                <a:latin typeface="Wingdings" pitchFamily="2" charset="2"/>
                <a:ea typeface="楷体_GB2312" pitchFamily="49" charset="-122"/>
              </a:rPr>
              <a:t>苏轼</a:t>
            </a:r>
            <a:endParaRPr lang="zh-CN" altLang="en-US" sz="6000" b="1">
              <a:solidFill>
                <a:srgbClr val="0000FF"/>
              </a:solidFill>
              <a:latin typeface="Wingdings" pitchFamily="2" charset="2"/>
              <a:ea typeface="楷体_GB2312" pitchFamily="49" charset="-122"/>
            </a:endParaRPr>
          </a:p>
          <a:p>
            <a:pPr marL="0" lvl="0" indent="0" eaLnBrk="1" hangingPunct="1">
              <a:buFont typeface="Wingdings" pitchFamily="2" charset="2"/>
              <a:buChar char=" "/>
            </a:pPr>
            <a:r>
              <a:rPr lang="zh-CN" altLang="en-US" sz="6000" b="1">
                <a:solidFill>
                  <a:srgbClr val="0000FF"/>
                </a:solidFill>
                <a:latin typeface="Wingdings" pitchFamily="2" charset="2"/>
                <a:ea typeface="楷体_GB2312" pitchFamily="49" charset="-122"/>
              </a:rPr>
              <a:t>    苏辙</a:t>
            </a:r>
            <a:endParaRPr lang="zh-CN" altLang="en-US" sz="6000" b="1">
              <a:solidFill>
                <a:srgbClr val="0000FF"/>
              </a:solidFill>
              <a:latin typeface="Wingdings" pitchFamily="2" charset="2"/>
              <a:ea typeface="楷体_GB2312" pitchFamily="49" charset="-122"/>
            </a:endParaRPr>
          </a:p>
          <a:p>
            <a:pPr marL="0" lvl="0" indent="0" eaLnBrk="1" hangingPunct="1">
              <a:buFont typeface="Wingdings" pitchFamily="2" charset="2"/>
              <a:buChar char=" "/>
            </a:pPr>
            <a:r>
              <a:rPr lang="zh-CN" altLang="en-US" sz="6000" b="1">
                <a:solidFill>
                  <a:srgbClr val="0000FF"/>
                </a:solidFill>
                <a:latin typeface="Wingdings" pitchFamily="2" charset="2"/>
                <a:ea typeface="楷体_GB2312" pitchFamily="49" charset="-122"/>
              </a:rPr>
              <a:t>   </a:t>
            </a:r>
            <a:endParaRPr lang="zh-CN" altLang="en-US" sz="7200" b="1">
              <a:solidFill>
                <a:srgbClr val="FF0066"/>
              </a:solidFill>
              <a:latin typeface="Wingdings" pitchFamily="2" charset="2"/>
              <a:ea typeface="楷体_GB2312" pitchFamily="49" charset="-122"/>
            </a:endParaRPr>
          </a:p>
        </p:txBody>
      </p:sp>
      <p:pic>
        <p:nvPicPr>
          <p:cNvPr id="14339" name="图片 3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23850" y="620713"/>
            <a:ext cx="3382963" cy="29527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362" name="AutoShape 2" title=""/>
          <p:cNvSpPr/>
          <p:nvPr>
            <p:custDataLst>
              <p:tags r:id="rId3"/>
            </p:custDataLst>
          </p:nvPr>
        </p:nvSpPr>
        <p:spPr>
          <a:xfrm>
            <a:off x="2484438" y="333375"/>
            <a:ext cx="4319587" cy="1081088"/>
          </a:xfrm>
          <a:prstGeom prst="roundRect">
            <a:avLst>
              <a:gd name="adj" fmla="val 50000"/>
            </a:avLst>
          </a:prstGeom>
          <a:solidFill>
            <a:srgbClr val="993300"/>
          </a:solidFill>
          <a:ln>
            <a:solidFill>
              <a:schemeClr val="bg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endParaRPr lang="zh-CN" altLang="en-US"/>
          </a:p>
        </p:txBody>
      </p:sp>
      <p:sp>
        <p:nvSpPr>
          <p:cNvPr id="15363" name="Rectangle 3" title=""/>
          <p:cNvSpPr/>
          <p:nvPr>
            <p:custDataLst>
              <p:tags r:id="rId4"/>
            </p:custDataLst>
          </p:nvPr>
        </p:nvSpPr>
        <p:spPr>
          <a:xfrm>
            <a:off x="3227388" y="500063"/>
            <a:ext cx="4081462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>
              <a:buFont typeface="Arial"/>
            </a:pPr>
            <a:r>
              <a:rPr lang="zh-CN" altLang="en-US" sz="5400">
                <a:solidFill>
                  <a:schemeClr val="bg1"/>
                </a:solidFill>
                <a:latin typeface="华文行楷" pitchFamily="2" charset="-122"/>
                <a:ea typeface="华文行楷" pitchFamily="2" charset="-122"/>
              </a:rPr>
              <a:t>作者简介</a:t>
            </a:r>
            <a:endParaRPr lang="zh-CN" altLang="en-US" sz="5400">
              <a:solidFill>
                <a:schemeClr val="bg1"/>
              </a:solidFill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15364" name="Text Box 4" title=""/>
          <p:cNvSpPr txBox="1"/>
          <p:nvPr>
            <p:custDataLst>
              <p:tags r:id="rId5"/>
            </p:custDataLst>
          </p:nvPr>
        </p:nvSpPr>
        <p:spPr>
          <a:xfrm>
            <a:off x="468313" y="1782763"/>
            <a:ext cx="8208962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>
              <a:lnSpc>
                <a:spcPct val="130000"/>
              </a:lnSpc>
              <a:buFont typeface="Arial"/>
            </a:pP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一度下狱，</a:t>
            </a:r>
            <a:b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</a:b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　　三度贬官。</a:t>
            </a:r>
            <a:b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</a:b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　　　　命运多舛，</a:t>
            </a:r>
            <a:b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</a:b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　　　　　生活坎坷。 </a:t>
            </a:r>
            <a:endParaRPr lang="zh-CN" altLang="en-US" sz="3200" b="1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>
              <a:lnSpc>
                <a:spcPct val="130000"/>
              </a:lnSpc>
              <a:buFont typeface="Arial"/>
            </a:pP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但他</a:t>
            </a:r>
            <a:endParaRPr lang="zh-CN" altLang="en-US" sz="3200" b="1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>
              <a:lnSpc>
                <a:spcPct val="130000"/>
              </a:lnSpc>
              <a:buFont typeface="Arial"/>
            </a:pPr>
            <a:r>
              <a:rPr lang="en-US" altLang="zh-CN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　</a:t>
            </a: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　</a:t>
            </a:r>
            <a:r>
              <a:rPr lang="en-US" altLang="zh-CN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既没有像贾谊那样</a:t>
            </a:r>
            <a:r>
              <a:rPr lang="en-US" altLang="zh-CN" sz="3200" b="1">
                <a:solidFill>
                  <a:srgbClr val="FF0000"/>
                </a:solidFill>
                <a:latin typeface="宋体" pitchFamily="2" charset="-122"/>
                <a:ea typeface="黑体" pitchFamily="49" charset="-122"/>
              </a:rPr>
              <a:t>“</a:t>
            </a:r>
            <a:r>
              <a:rPr lang="en-US" altLang="zh-CN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抑郁而终</a:t>
            </a:r>
            <a:r>
              <a:rPr lang="en-US" altLang="zh-CN" sz="3200" b="1">
                <a:solidFill>
                  <a:srgbClr val="FF0000"/>
                </a:solidFill>
                <a:latin typeface="宋体" pitchFamily="2" charset="-122"/>
                <a:ea typeface="黑体" pitchFamily="49" charset="-122"/>
              </a:rPr>
              <a:t>”</a:t>
            </a:r>
            <a:r>
              <a:rPr lang="en-US" altLang="zh-CN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，</a:t>
            </a:r>
            <a:endParaRPr lang="en-US" altLang="zh-CN" sz="3200" b="1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>
              <a:lnSpc>
                <a:spcPct val="130000"/>
              </a:lnSpc>
              <a:buFont typeface="Arial"/>
            </a:pPr>
            <a:r>
              <a:rPr lang="en-US" altLang="zh-CN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　</a:t>
            </a: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　</a:t>
            </a:r>
            <a:r>
              <a:rPr lang="en-US" altLang="zh-CN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也没有像陶潜那样</a:t>
            </a:r>
            <a:r>
              <a:rPr lang="en-US" altLang="zh-CN" sz="3200" b="1">
                <a:solidFill>
                  <a:srgbClr val="FF0000"/>
                </a:solidFill>
                <a:latin typeface="宋体" pitchFamily="2" charset="-122"/>
                <a:ea typeface="黑体" pitchFamily="49" charset="-122"/>
              </a:rPr>
              <a:t>“</a:t>
            </a:r>
            <a:r>
              <a:rPr lang="en-US" altLang="zh-CN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归隐田园</a:t>
            </a:r>
            <a:r>
              <a:rPr lang="en-US" altLang="zh-CN" sz="3200" b="1">
                <a:solidFill>
                  <a:srgbClr val="FF0000"/>
                </a:solidFill>
                <a:latin typeface="宋体" pitchFamily="2" charset="-122"/>
                <a:ea typeface="黑体" pitchFamily="49" charset="-122"/>
              </a:rPr>
              <a:t>”</a:t>
            </a:r>
            <a:r>
              <a:rPr lang="en-US" altLang="zh-CN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。</a:t>
            </a: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　</a:t>
            </a:r>
            <a:endParaRPr lang="zh-CN" altLang="en-US" sz="320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386" name="Text Box 2" title=""/>
          <p:cNvSpPr txBox="1"/>
          <p:nvPr>
            <p:custDataLst>
              <p:tags r:id="rId3"/>
            </p:custDataLst>
          </p:nvPr>
        </p:nvSpPr>
        <p:spPr>
          <a:xfrm>
            <a:off x="539750" y="1916113"/>
            <a:ext cx="6624638" cy="3937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  <a:buFont typeface="Arial"/>
            </a:pPr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最浪漫的诗人</a:t>
            </a:r>
            <a:endParaRPr lang="zh-CN" altLang="en-US" sz="3600" b="1">
              <a:solidFill>
                <a:srgbClr val="FF0000"/>
              </a:solidFill>
              <a:latin typeface="Times New Roman" pitchFamily="18" charset="0"/>
              <a:ea typeface="楷体_GB2312" pitchFamily="49" charset="-122"/>
            </a:endParaRPr>
          </a:p>
          <a:p>
            <a:pPr marL="0" lvl="0" indent="0">
              <a:spcBef>
                <a:spcPct val="50000"/>
              </a:spcBef>
              <a:buFont typeface="Arial"/>
            </a:pPr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　最豪放的词家</a:t>
            </a:r>
            <a:endParaRPr lang="zh-CN" altLang="en-US" sz="3600" b="1">
              <a:solidFill>
                <a:srgbClr val="FF0000"/>
              </a:solidFill>
              <a:latin typeface="Times New Roman" pitchFamily="18" charset="0"/>
              <a:ea typeface="楷体_GB2312" pitchFamily="49" charset="-122"/>
            </a:endParaRPr>
          </a:p>
          <a:p>
            <a:pPr marL="0" lvl="0" indent="0">
              <a:spcBef>
                <a:spcPct val="50000"/>
              </a:spcBef>
              <a:buFont typeface="Arial"/>
            </a:pPr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　　最超脱的文人</a:t>
            </a:r>
            <a:endParaRPr lang="zh-CN" altLang="en-US" sz="3600" b="1">
              <a:solidFill>
                <a:srgbClr val="FF0000"/>
              </a:solidFill>
              <a:latin typeface="Times New Roman" pitchFamily="18" charset="0"/>
              <a:ea typeface="楷体_GB2312" pitchFamily="49" charset="-122"/>
            </a:endParaRPr>
          </a:p>
          <a:p>
            <a:pPr marL="0" lvl="0" indent="0">
              <a:spcBef>
                <a:spcPct val="50000"/>
              </a:spcBef>
              <a:buFont typeface="Arial"/>
            </a:pPr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　　　最潇洒的过客</a:t>
            </a:r>
            <a:endParaRPr lang="zh-CN" altLang="en-US" sz="3600" b="1">
              <a:solidFill>
                <a:srgbClr val="FF0000"/>
              </a:solidFill>
              <a:latin typeface="Times New Roman" pitchFamily="18" charset="0"/>
              <a:ea typeface="楷体_GB2312" pitchFamily="49" charset="-122"/>
            </a:endParaRPr>
          </a:p>
          <a:p>
            <a:pPr marL="0" lvl="0" indent="0">
              <a:spcBef>
                <a:spcPct val="50000"/>
              </a:spcBef>
              <a:buFont typeface="Arial"/>
            </a:pPr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　　　　最具人格魅力的大师</a:t>
            </a:r>
            <a:endParaRPr lang="zh-CN" altLang="en-US" sz="3600" b="1">
              <a:solidFill>
                <a:srgbClr val="FF0000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pic>
        <p:nvPicPr>
          <p:cNvPr id="16387" name="Picture 3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643438" y="476250"/>
            <a:ext cx="4183062" cy="2540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7410" name="文本框 3" title=""/>
          <p:cNvSpPr txBox="1"/>
          <p:nvPr>
            <p:custDataLst>
              <p:tags r:id="rId3"/>
            </p:custDataLst>
          </p:nvPr>
        </p:nvSpPr>
        <p:spPr>
          <a:xfrm>
            <a:off x="720090" y="342901"/>
            <a:ext cx="1411605" cy="1077218"/>
          </a:xfrm>
          <a:prstGeom prst="rect">
            <a:avLst/>
          </a:prstGeom>
          <a:noFill/>
        </p:spPr>
        <p:txBody>
          <a:bodyPr rtlCol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/>
            <a:r>
              <a:rPr lang="zh-CN" altLang="en-US" sz="3200" b="1" spc="0">
                <a:solidFill>
                  <a:srgbClr val="404040"/>
                </a:solidFill>
              </a:rPr>
              <a:t>知人论世</a:t>
            </a:r>
            <a:endParaRPr lang="zh-CN" altLang="en-US" sz="3200" b="1">
              <a:solidFill>
                <a:srgbClr val="404040"/>
              </a:solidFill>
            </a:endParaRPr>
          </a:p>
        </p:txBody>
      </p:sp>
      <p:pic>
        <p:nvPicPr>
          <p:cNvPr id="17411" name="Picture 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23838" y="1858963"/>
            <a:ext cx="2051050" cy="3717925"/>
          </a:xfrm>
          <a:prstGeom prst="rect">
            <a:avLst/>
          </a:prstGeom>
          <a:noFill/>
          <a:ln>
            <a:noFill/>
            <a:miter lim="800000"/>
          </a:ln>
          <a:effectLst>
            <a:outerShdw dist="139700" dir="2700000" algn="tl">
              <a:srgbClr val="333333">
                <a:alpha val="64999"/>
              </a:srgbClr>
            </a:outerShdw>
          </a:effectLst>
        </p:spPr>
      </p:pic>
      <p:sp>
        <p:nvSpPr>
          <p:cNvPr id="17412" name="文本框 6" title=""/>
          <p:cNvSpPr txBox="1"/>
          <p:nvPr>
            <p:custDataLst>
              <p:tags r:id="rId6"/>
            </p:custDataLst>
          </p:nvPr>
        </p:nvSpPr>
        <p:spPr>
          <a:xfrm>
            <a:off x="2416175" y="1847850"/>
            <a:ext cx="6608763" cy="3733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algn="just">
              <a:lnSpc>
                <a:spcPct val="130000"/>
              </a:lnSpc>
              <a:buFont typeface="Wingdings" pitchFamily="2" charset="2"/>
              <a:buChar char="p"/>
            </a:pPr>
            <a:r>
              <a:rPr lang="zh-CN" altLang="en-US" sz="2600" b="1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</a:rPr>
              <a:t>三苏：苏洵、苏轼、苏辙（属</a:t>
            </a:r>
            <a:r>
              <a:rPr lang="zh-CN" altLang="en-US" sz="2600" b="1">
                <a:solidFill>
                  <a:schemeClr val="accent1"/>
                </a:solidFill>
                <a:latin typeface="微软雅黑" pitchFamily="34" charset="-122"/>
                <a:ea typeface="微软雅黑" pitchFamily="34" charset="-122"/>
              </a:rPr>
              <a:t>唐宋八大家</a:t>
            </a:r>
            <a:r>
              <a:rPr lang="zh-CN" altLang="en-US" sz="2600" b="1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</a:rPr>
              <a:t>）</a:t>
            </a:r>
            <a:endParaRPr lang="en-US" altLang="zh-CN" sz="2600" b="1">
              <a:solidFill>
                <a:srgbClr val="404040"/>
              </a:solidFill>
              <a:latin typeface="微软雅黑" pitchFamily="34" charset="-122"/>
              <a:ea typeface="微软雅黑" pitchFamily="34" charset="-122"/>
            </a:endParaRPr>
          </a:p>
          <a:p>
            <a:pPr marL="342900" lvl="0" indent="-342900" algn="just">
              <a:lnSpc>
                <a:spcPct val="130000"/>
              </a:lnSpc>
              <a:buFont typeface="Wingdings" pitchFamily="2" charset="2"/>
              <a:buChar char="p"/>
            </a:pPr>
            <a:r>
              <a:rPr lang="zh-CN" altLang="en-US" sz="2600" b="1">
                <a:solidFill>
                  <a:schemeClr val="accent1"/>
                </a:solidFill>
                <a:latin typeface="微软雅黑" pitchFamily="34" charset="-122"/>
                <a:ea typeface="微软雅黑" pitchFamily="34" charset="-122"/>
              </a:rPr>
              <a:t>苏黄：</a:t>
            </a:r>
            <a:r>
              <a:rPr lang="zh-CN" altLang="en-US" sz="2600" b="1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</a:rPr>
              <a:t>诗清新豪健；</a:t>
            </a:r>
            <a:r>
              <a:rPr lang="zh-CN" altLang="en-US" sz="2600" b="1" u="sng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</a:rPr>
              <a:t>苏轼与黄庭坚</a:t>
            </a:r>
            <a:r>
              <a:rPr lang="zh-CN" altLang="en-US" sz="2600" b="1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</a:rPr>
              <a:t>并称</a:t>
            </a:r>
            <a:endParaRPr lang="en-US" altLang="zh-CN" sz="2600" b="1">
              <a:solidFill>
                <a:srgbClr val="404040"/>
              </a:solidFill>
              <a:latin typeface="微软雅黑" pitchFamily="34" charset="-122"/>
              <a:ea typeface="微软雅黑" pitchFamily="34" charset="-122"/>
            </a:endParaRPr>
          </a:p>
          <a:p>
            <a:pPr marL="342900" lvl="0" indent="-342900" algn="just">
              <a:lnSpc>
                <a:spcPct val="130000"/>
              </a:lnSpc>
              <a:buFont typeface="Wingdings" pitchFamily="2" charset="2"/>
              <a:buChar char="p"/>
            </a:pPr>
            <a:r>
              <a:rPr lang="zh-CN" altLang="en-US" sz="2600" b="1">
                <a:solidFill>
                  <a:schemeClr val="accent1"/>
                </a:solidFill>
                <a:latin typeface="微软雅黑" pitchFamily="34" charset="-122"/>
                <a:ea typeface="微软雅黑" pitchFamily="34" charset="-122"/>
              </a:rPr>
              <a:t>苏辛：</a:t>
            </a:r>
            <a:r>
              <a:rPr lang="zh-CN" altLang="en-US" sz="2600" b="1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</a:rPr>
              <a:t>词雄浑豪放；</a:t>
            </a:r>
            <a:r>
              <a:rPr lang="zh-CN" altLang="en-US" sz="2600" b="1" u="sng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</a:rPr>
              <a:t>苏轼与辛弃疾</a:t>
            </a:r>
            <a:r>
              <a:rPr lang="zh-CN" altLang="en-US" sz="2600" b="1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</a:rPr>
              <a:t>并称</a:t>
            </a:r>
            <a:endParaRPr lang="en-US" altLang="zh-CN" sz="2600" b="1">
              <a:solidFill>
                <a:srgbClr val="404040"/>
              </a:solidFill>
              <a:latin typeface="微软雅黑" pitchFamily="34" charset="-122"/>
              <a:ea typeface="微软雅黑" pitchFamily="34" charset="-122"/>
            </a:endParaRPr>
          </a:p>
          <a:p>
            <a:pPr marL="342900" lvl="0" indent="-342900" algn="just">
              <a:lnSpc>
                <a:spcPct val="130000"/>
              </a:lnSpc>
              <a:buFont typeface="Wingdings" pitchFamily="2" charset="2"/>
              <a:buChar char="p"/>
            </a:pPr>
            <a:r>
              <a:rPr lang="zh-CN" altLang="en-US" sz="2600" b="1">
                <a:solidFill>
                  <a:schemeClr val="accent1"/>
                </a:solidFill>
                <a:latin typeface="微软雅黑" pitchFamily="34" charset="-122"/>
                <a:ea typeface="微软雅黑" pitchFamily="34" charset="-122"/>
              </a:rPr>
              <a:t>欧苏：</a:t>
            </a:r>
            <a:r>
              <a:rPr lang="zh-CN" altLang="en-US" sz="2600" b="1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</a:rPr>
              <a:t>散文纵横恣肆；</a:t>
            </a:r>
            <a:r>
              <a:rPr lang="zh-CN" altLang="en-US" sz="2600" b="1" u="sng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</a:rPr>
              <a:t>欧阳修与苏轼</a:t>
            </a:r>
            <a:r>
              <a:rPr lang="zh-CN" altLang="en-US" sz="2600" b="1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</a:rPr>
              <a:t>并称</a:t>
            </a:r>
            <a:endParaRPr lang="en-US" altLang="zh-CN" sz="2600" b="1">
              <a:solidFill>
                <a:srgbClr val="404040"/>
              </a:solidFill>
              <a:latin typeface="微软雅黑" pitchFamily="34" charset="-122"/>
              <a:ea typeface="微软雅黑" pitchFamily="34" charset="-122"/>
            </a:endParaRPr>
          </a:p>
          <a:p>
            <a:pPr marL="342900" lvl="0" indent="-342900" algn="just">
              <a:lnSpc>
                <a:spcPct val="130000"/>
              </a:lnSpc>
              <a:buFont typeface="Wingdings" pitchFamily="2" charset="2"/>
              <a:buChar char="p"/>
            </a:pPr>
            <a:r>
              <a:rPr lang="zh-CN" altLang="en-US" sz="2600" b="1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</a:rPr>
              <a:t>宋四家：书法用墨丰腴；</a:t>
            </a:r>
            <a:r>
              <a:rPr lang="zh-CN" altLang="en-US" sz="2600" b="1" u="sng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</a:rPr>
              <a:t>蔡襄、苏轼、黄庭坚、米芾</a:t>
            </a:r>
            <a:r>
              <a:rPr lang="zh-CN" altLang="en-US" sz="2600" b="1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</a:rPr>
              <a:t>并称</a:t>
            </a:r>
            <a:endParaRPr lang="en-US" altLang="zh-CN" sz="2600" b="1">
              <a:solidFill>
                <a:srgbClr val="40404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413" name="Text Box 7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477974" y="5357826"/>
            <a:ext cx="6666026" cy="1652760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457200" eaLnBrk="1" hangingPunct="0">
              <a:lnSpc>
                <a:spcPct val="130000"/>
              </a:lnSpc>
            </a:pPr>
            <a:r>
              <a:rPr kumimoji="1" lang="zh-CN" altLang="en-US" sz="2600" b="1" spc="0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唐宋八大家</a:t>
            </a:r>
            <a:r>
              <a:rPr kumimoji="1" lang="zh-CN" altLang="en-US" sz="2600" b="1" spc="0">
                <a:solidFill>
                  <a:schemeClr val="accent1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（唐宋散文八大家）：</a:t>
            </a:r>
            <a:endParaRPr kumimoji="1" lang="en-US" altLang="zh-CN" sz="2600" b="1">
              <a:solidFill>
                <a:schemeClr val="accent1"/>
              </a:solidFill>
              <a:latin typeface="微软雅黑" pitchFamily="34" charset="-122"/>
              <a:ea typeface="微软雅黑" pitchFamily="34" charset="-122"/>
              <a:sym typeface="+mn-ea"/>
            </a:endParaRPr>
          </a:p>
          <a:p>
            <a:pPr marL="0" lvl="0" indent="0" defTabSz="457200" hangingPunct="0">
              <a:lnSpc>
                <a:spcPct val="130000"/>
              </a:lnSpc>
            </a:pPr>
            <a:r>
              <a:rPr kumimoji="1" lang="zh-CN" altLang="en-US" sz="2600" b="1" spc="0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韩愈、柳宗元</a:t>
            </a:r>
            <a:r>
              <a:rPr kumimoji="1" lang="en-US" altLang="zh-CN" sz="2600" b="1" spc="0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//</a:t>
            </a:r>
            <a:r>
              <a:rPr kumimoji="1" lang="zh-CN" altLang="en-US" sz="2600" b="1" spc="0">
                <a:solidFill>
                  <a:srgbClr val="404040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欧阳修、苏洵、苏轼、苏辙、王安石、曾巩</a:t>
            </a:r>
            <a:endParaRPr kumimoji="1" lang="zh-CN" altLang="en-US" sz="2600" b="1">
              <a:solidFill>
                <a:srgbClr val="404040"/>
              </a:solidFill>
              <a:latin typeface="微软雅黑" pitchFamily="34" charset="-122"/>
              <a:ea typeface="微软雅黑" pitchFamily="34" charset="-122"/>
              <a:sym typeface="+mn-ea"/>
            </a:endParaRPr>
          </a:p>
        </p:txBody>
      </p:sp>
      <p:sp>
        <p:nvSpPr>
          <p:cNvPr id="17414" name="文本框 1" title=""/>
          <p:cNvSpPr txBox="1"/>
          <p:nvPr>
            <p:custDataLst>
              <p:tags r:id="rId8"/>
            </p:custDataLst>
          </p:nvPr>
        </p:nvSpPr>
        <p:spPr>
          <a:xfrm>
            <a:off x="7621693" y="673455"/>
            <a:ext cx="971589" cy="117098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chemeClr val="tx2"/>
            </a:solidFill>
          </a:ln>
        </p:spPr>
        <p:txBody>
          <a:bodyPr rtlCol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dist" hangingPunct="0"/>
            <a:r>
              <a:rPr lang="zh-CN" altLang="en-US" sz="3200" b="1" spc="0">
                <a:solidFill>
                  <a:schemeClr val="tx2"/>
                </a:solidFill>
                <a:latin typeface="宋体" pitchFamily="2" charset="-122"/>
              </a:rPr>
              <a:t>苏轼</a:t>
            </a:r>
            <a:endParaRPr lang="zh-CN" altLang="en-US" sz="3200" b="1">
              <a:solidFill>
                <a:schemeClr val="tx2"/>
              </a:solidFill>
              <a:latin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8434" name="矩形 3" title=""/>
          <p:cNvSpPr/>
          <p:nvPr>
            <p:custDataLst>
              <p:tags r:id="rId3"/>
            </p:custDataLst>
          </p:nvPr>
        </p:nvSpPr>
        <p:spPr>
          <a:xfrm>
            <a:off x="428625" y="1143000"/>
            <a:ext cx="8501063" cy="5305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110000"/>
              </a:lnSpc>
            </a:pP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    “</a:t>
            </a:r>
            <a:r>
              <a:rPr lang="zh-CN" altLang="en-US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赋</a:t>
            </a: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” 以楚辞为源头，至荀况始有定名。它出现于战国后期，到了汉代才形成确定的体制。</a:t>
            </a:r>
            <a:endParaRPr lang="zh-CN" altLang="en-US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10000"/>
              </a:lnSpc>
            </a:pP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    </a:t>
            </a:r>
            <a:r>
              <a:rPr lang="en-US" altLang="zh-CN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《</a:t>
            </a: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文心雕龙</a:t>
            </a:r>
            <a:r>
              <a:rPr lang="en-US" altLang="zh-CN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》</a:t>
            </a: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说：“赋者，铺也；铺采摛（</a:t>
            </a:r>
            <a:r>
              <a:rPr lang="en-US" altLang="zh-CN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chī</a:t>
            </a: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）文，体物写志也。”体物写志，指赋的内容；铺采摛文，指赋的形貌。赋在艺术表现上必然注重铺陈形容事物的外象和内理。</a:t>
            </a:r>
            <a:r>
              <a:rPr lang="zh-CN" altLang="en-US" b="1">
                <a:solidFill>
                  <a:srgbClr val="003399"/>
                </a:solidFill>
                <a:latin typeface="华文楷体" pitchFamily="2" charset="-122"/>
                <a:ea typeface="华文楷体" pitchFamily="2" charset="-122"/>
              </a:rPr>
              <a:t>在语言上使用新奇美丽的辞藻。另外赋也讲究声韵的美，它把散文的章法，句式与诗歌的韵律、节奏结合在一起。借助长短错落的句子，灵活多变的韵脚以及排比、对偶的调式，形成一种自由而又谨严、流动而又凝滞的文体，</a:t>
            </a: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既适合散文式的铺陈事理，又能保存一定的诗意 。</a:t>
            </a:r>
            <a:endParaRPr lang="zh-CN" altLang="en-US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8435" name="文本框 1" title=""/>
          <p:cNvSpPr txBox="1"/>
          <p:nvPr>
            <p:custDataLst>
              <p:tags r:id="rId4"/>
            </p:custDataLst>
          </p:nvPr>
        </p:nvSpPr>
        <p:spPr>
          <a:xfrm>
            <a:off x="2987675" y="260350"/>
            <a:ext cx="2089150" cy="646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sz="3600" b="1"/>
              <a:t>文体知识</a:t>
            </a:r>
            <a:endParaRPr lang="zh-CN" altLang="en-US" sz="3600" b="1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9458" name="Rectangle 3" title=""/>
          <p:cNvSpPr/>
          <p:nvPr>
            <p:custDataLst>
              <p:tags r:id="rId3"/>
            </p:custDataLst>
          </p:nvPr>
        </p:nvSpPr>
        <p:spPr>
          <a:xfrm>
            <a:off x="0" y="428625"/>
            <a:ext cx="8839200" cy="4032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399" tIns="45699" rIns="91399" bIns="45699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533400" lvl="0" indent="-533400" algn="ctr" defTabSz="933450" eaLnBrk="1" hangingPunct="1"/>
            <a:endParaRPr lang="en-US" altLang="zh-CN" b="1">
              <a:solidFill>
                <a:srgbClr val="0000FF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9459" name="矩形 7" title=""/>
          <p:cNvSpPr/>
          <p:nvPr>
            <p:custDataLst>
              <p:tags r:id="rId4"/>
            </p:custDataLst>
          </p:nvPr>
        </p:nvSpPr>
        <p:spPr>
          <a:xfrm>
            <a:off x="428625" y="612775"/>
            <a:ext cx="8429625" cy="57673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110000"/>
              </a:lnSpc>
              <a:spcBef>
                <a:spcPts val="600"/>
              </a:spcBef>
            </a:pP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    赋体的流变大致经历了骚赋、汉赋、骈赋、律赋、文赋各个阶段。</a:t>
            </a:r>
            <a:endParaRPr lang="zh-CN" altLang="en-US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10000"/>
              </a:lnSpc>
              <a:spcBef>
                <a:spcPts val="600"/>
              </a:spcBef>
            </a:pP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    </a:t>
            </a:r>
            <a:r>
              <a:rPr lang="zh-CN" altLang="en-US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骚赋</a:t>
            </a: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：以楚辞为源头</a:t>
            </a:r>
            <a:endParaRPr lang="zh-CN" altLang="en-US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10000"/>
              </a:lnSpc>
              <a:spcBef>
                <a:spcPts val="600"/>
              </a:spcBef>
            </a:pP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    </a:t>
            </a:r>
            <a:r>
              <a:rPr lang="zh-CN" altLang="en-US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大赋</a:t>
            </a: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（汉）：以铺张渲染为能事，排列许多怪异生僻的词汇，鸿篇巨制，繁缛富丽。</a:t>
            </a:r>
            <a:endParaRPr lang="zh-CN" altLang="en-US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10000"/>
              </a:lnSpc>
              <a:spcBef>
                <a:spcPts val="600"/>
              </a:spcBef>
            </a:pP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    </a:t>
            </a:r>
            <a:r>
              <a:rPr lang="zh-CN" altLang="en-US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小赋</a:t>
            </a: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：抒情咏物</a:t>
            </a:r>
            <a:endParaRPr lang="zh-CN" altLang="en-US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10000"/>
              </a:lnSpc>
              <a:spcBef>
                <a:spcPts val="600"/>
              </a:spcBef>
            </a:pP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    </a:t>
            </a:r>
            <a:r>
              <a:rPr lang="zh-CN" altLang="en-US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骈赋</a:t>
            </a: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（魏晋南北朝）：受骈文影响，讲究对仗工整。</a:t>
            </a:r>
            <a:endParaRPr lang="zh-CN" altLang="en-US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10000"/>
              </a:lnSpc>
              <a:spcBef>
                <a:spcPts val="600"/>
              </a:spcBef>
            </a:pP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    </a:t>
            </a:r>
            <a:r>
              <a:rPr lang="zh-CN" altLang="en-US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律赋</a:t>
            </a: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（唐）：科举中写赋，按照诗歌声律，除句式对偶  外，还限制用韵，规定平仄配合，音律谐和。</a:t>
            </a:r>
            <a:endParaRPr lang="zh-CN" altLang="en-US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  <a:p>
            <a:pPr marL="0" lvl="0" indent="0" eaLnBrk="1" hangingPunct="1">
              <a:lnSpc>
                <a:spcPct val="110000"/>
              </a:lnSpc>
              <a:spcBef>
                <a:spcPts val="600"/>
              </a:spcBef>
            </a:pP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    </a:t>
            </a:r>
            <a:r>
              <a:rPr lang="zh-CN" altLang="en-US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文赋</a:t>
            </a:r>
            <a:r>
              <a:rPr lang="zh-CN" altLang="en-US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（宋）：打破声律限制，加入散文特点。</a:t>
            </a:r>
            <a:endParaRPr lang="zh-CN" altLang="en-US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0482" name="文本框 3" title=""/>
          <p:cNvSpPr txBox="1"/>
          <p:nvPr>
            <p:custDataLst>
              <p:tags r:id="rId3"/>
            </p:custDataLst>
          </p:nvPr>
        </p:nvSpPr>
        <p:spPr>
          <a:xfrm>
            <a:off x="1914525" y="549275"/>
            <a:ext cx="4772025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sz="3600" b="1">
                <a:latin typeface="Times New Roman" pitchFamily="18" charset="0"/>
                <a:ea typeface="华文中宋" pitchFamily="2" charset="-122"/>
              </a:rPr>
              <a:t>给下列画线的字词注音</a:t>
            </a:r>
            <a:endParaRPr lang="zh-CN" altLang="en-US" sz="3600" b="1">
              <a:latin typeface="Times New Roman" pitchFamily="18" charset="0"/>
              <a:ea typeface="华文中宋" pitchFamily="2" charset="-122"/>
            </a:endParaRPr>
          </a:p>
        </p:txBody>
      </p:sp>
      <p:sp>
        <p:nvSpPr>
          <p:cNvPr id="20483" name="文本框 4" title=""/>
          <p:cNvSpPr txBox="1"/>
          <p:nvPr>
            <p:custDataLst>
              <p:tags r:id="rId4"/>
            </p:custDataLst>
          </p:nvPr>
        </p:nvSpPr>
        <p:spPr>
          <a:xfrm>
            <a:off x="228600" y="1676400"/>
            <a:ext cx="8535988" cy="44783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1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壬戌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（        ）                 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10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酾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酒（       ）</a:t>
            </a:r>
            <a:endParaRPr lang="zh-CN" altLang="en-US" sz="3200" b="1">
              <a:solidFill>
                <a:srgbClr val="FF0000"/>
              </a:solidFill>
              <a:latin typeface="Times New Roman" pitchFamily="18" charset="0"/>
            </a:endParaRPr>
          </a:p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2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、桂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棹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（       ）                  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11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、横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槊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（       ）</a:t>
            </a:r>
            <a:endParaRPr lang="zh-CN" altLang="en-US" sz="3200" b="1">
              <a:solidFill>
                <a:srgbClr val="FF0000"/>
              </a:solidFill>
              <a:latin typeface="Times New Roman" pitchFamily="18" charset="0"/>
            </a:endParaRPr>
          </a:p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3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、余音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袅袅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（           ）      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12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、渔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樵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（       ）</a:t>
            </a:r>
            <a:endParaRPr lang="zh-CN" altLang="en-US" sz="3200" b="1">
              <a:solidFill>
                <a:srgbClr val="FF0000"/>
              </a:solidFill>
              <a:latin typeface="Times New Roman" pitchFamily="18" charset="0"/>
            </a:endParaRPr>
          </a:p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4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、幽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壑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（       ）                  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13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扁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舟（       ） </a:t>
            </a:r>
            <a:endParaRPr lang="zh-CN" altLang="en-US" sz="3200" b="1">
              <a:solidFill>
                <a:srgbClr val="FF0000"/>
              </a:solidFill>
              <a:latin typeface="Times New Roman" pitchFamily="18" charset="0"/>
            </a:endParaRPr>
          </a:p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5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嫠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妇（       ）                  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14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匏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尊（       ） </a:t>
            </a:r>
            <a:endParaRPr lang="zh-CN" altLang="en-US" sz="3200" b="1">
              <a:solidFill>
                <a:srgbClr val="FF0000"/>
              </a:solidFill>
              <a:latin typeface="Times New Roman" pitchFamily="18" charset="0"/>
            </a:endParaRPr>
          </a:p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6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愀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然（       ）                  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15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蜉蝣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（       ）</a:t>
            </a:r>
            <a:endParaRPr lang="zh-CN" altLang="en-US" sz="3200" b="1">
              <a:solidFill>
                <a:srgbClr val="FF0000"/>
              </a:solidFill>
              <a:latin typeface="Times New Roman" pitchFamily="18" charset="0"/>
            </a:endParaRPr>
          </a:p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7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、山川相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缪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（        ）         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16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、无尽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藏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（       ）</a:t>
            </a:r>
            <a:endParaRPr lang="zh-CN" altLang="en-US" sz="3200" b="1">
              <a:solidFill>
                <a:srgbClr val="FF0000"/>
              </a:solidFill>
              <a:latin typeface="Times New Roman" pitchFamily="18" charset="0"/>
            </a:endParaRPr>
          </a:p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8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舳舻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千里（           ）      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17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、狼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籍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（       ）</a:t>
            </a:r>
            <a:endParaRPr lang="zh-CN" altLang="en-US" sz="3200" b="1">
              <a:solidFill>
                <a:srgbClr val="FF0000"/>
              </a:solidFill>
              <a:latin typeface="Times New Roman" pitchFamily="18" charset="0"/>
            </a:endParaRPr>
          </a:p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9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旌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旗（       ）                  </a:t>
            </a:r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</a:rPr>
              <a:t>18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、枕</a:t>
            </a:r>
            <a:r>
              <a:rPr lang="zh-CN" altLang="en-US" sz="3200" b="1" u="sng">
                <a:solidFill>
                  <a:srgbClr val="FF0000"/>
                </a:solidFill>
                <a:latin typeface="Times New Roman" pitchFamily="18" charset="0"/>
              </a:rPr>
              <a:t>藉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（       ）</a:t>
            </a:r>
            <a:r>
              <a:rPr lang="zh-CN" altLang="en-US" sz="3200">
                <a:solidFill>
                  <a:srgbClr val="FF0000"/>
                </a:solidFill>
                <a:latin typeface="Times New Roman" pitchFamily="18" charset="0"/>
              </a:rPr>
              <a:t>   </a:t>
            </a:r>
            <a:endParaRPr lang="zh-CN" altLang="en-US" sz="3200">
              <a:solidFill>
                <a:srgbClr val="FF0000"/>
              </a:solidFill>
              <a:latin typeface="Times New Roman" pitchFamily="18" charset="0"/>
            </a:endParaRPr>
          </a:p>
        </p:txBody>
      </p:sp>
      <p:sp>
        <p:nvSpPr>
          <p:cNvPr id="20484" name="文本框 5" title=""/>
          <p:cNvSpPr txBox="1"/>
          <p:nvPr>
            <p:custDataLst>
              <p:tags r:id="rId5"/>
            </p:custDataLst>
          </p:nvPr>
        </p:nvSpPr>
        <p:spPr>
          <a:xfrm>
            <a:off x="1981200" y="1600200"/>
            <a:ext cx="15240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Font typeface="Arial"/>
            </a:pPr>
            <a:r>
              <a:rPr lang="en-US" altLang="zh-CN" sz="3200">
                <a:solidFill>
                  <a:srgbClr val="FF00FF"/>
                </a:solidFill>
                <a:latin typeface="Times New Roman" pitchFamily="18" charset="0"/>
              </a:rPr>
              <a:t>rénxū</a:t>
            </a:r>
            <a:endParaRPr lang="en-US" altLang="zh-CN" sz="3200">
              <a:solidFill>
                <a:srgbClr val="FF00FF"/>
              </a:solidFill>
              <a:latin typeface="Times New Roman" pitchFamily="18" charset="0"/>
            </a:endParaRPr>
          </a:p>
        </p:txBody>
      </p:sp>
      <p:sp>
        <p:nvSpPr>
          <p:cNvPr id="20485" name="文本框 6" title=""/>
          <p:cNvSpPr txBox="1"/>
          <p:nvPr>
            <p:custDataLst>
              <p:tags r:id="rId6"/>
            </p:custDataLst>
          </p:nvPr>
        </p:nvSpPr>
        <p:spPr>
          <a:xfrm>
            <a:off x="2041525" y="1600200"/>
            <a:ext cx="1841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endParaRPr lang="zh-CN" altLang="en-US" sz="2400">
              <a:latin typeface="Times New Roman" pitchFamily="18" charset="0"/>
            </a:endParaRPr>
          </a:p>
        </p:txBody>
      </p:sp>
      <p:sp>
        <p:nvSpPr>
          <p:cNvPr id="20486" name="文本框 7" title=""/>
          <p:cNvSpPr txBox="1"/>
          <p:nvPr>
            <p:custDataLst>
              <p:tags r:id="rId7"/>
            </p:custDataLst>
          </p:nvPr>
        </p:nvSpPr>
        <p:spPr>
          <a:xfrm>
            <a:off x="1981200" y="2133600"/>
            <a:ext cx="11430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Font typeface="Arial"/>
            </a:pPr>
            <a:r>
              <a:rPr lang="en-US" altLang="zh-CN" sz="3200" b="1">
                <a:solidFill>
                  <a:srgbClr val="FF00FF"/>
                </a:solidFill>
                <a:latin typeface="Times New Roman" pitchFamily="18" charset="0"/>
              </a:rPr>
              <a:t>zhào</a:t>
            </a:r>
            <a:endParaRPr lang="en-US" altLang="zh-CN" sz="3200" b="1">
              <a:solidFill>
                <a:srgbClr val="FF00FF"/>
              </a:solidFill>
              <a:latin typeface="Times New Roman" pitchFamily="18" charset="0"/>
            </a:endParaRPr>
          </a:p>
        </p:txBody>
      </p:sp>
      <p:sp>
        <p:nvSpPr>
          <p:cNvPr id="20487" name="文本框 8" title=""/>
          <p:cNvSpPr txBox="1"/>
          <p:nvPr>
            <p:custDataLst>
              <p:tags r:id="rId8"/>
            </p:custDataLst>
          </p:nvPr>
        </p:nvSpPr>
        <p:spPr>
          <a:xfrm>
            <a:off x="2917825" y="2667000"/>
            <a:ext cx="119697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Font typeface="Arial"/>
            </a:pPr>
            <a:r>
              <a:rPr lang="en-US" altLang="zh-CN" sz="3200" b="1">
                <a:solidFill>
                  <a:srgbClr val="FF00FF"/>
                </a:solidFill>
                <a:latin typeface="Times New Roman" pitchFamily="18" charset="0"/>
              </a:rPr>
              <a:t>niǎo</a:t>
            </a:r>
            <a:endParaRPr lang="en-US" altLang="zh-CN" sz="3200" b="1">
              <a:solidFill>
                <a:srgbClr val="FF00FF"/>
              </a:solidFill>
              <a:latin typeface="Times New Roman" pitchFamily="18" charset="0"/>
            </a:endParaRPr>
          </a:p>
        </p:txBody>
      </p:sp>
      <p:sp>
        <p:nvSpPr>
          <p:cNvPr id="20488" name="文本框 9" title=""/>
          <p:cNvSpPr txBox="1"/>
          <p:nvPr>
            <p:custDataLst>
              <p:tags r:id="rId9"/>
            </p:custDataLst>
          </p:nvPr>
        </p:nvSpPr>
        <p:spPr>
          <a:xfrm>
            <a:off x="2209800" y="3124200"/>
            <a:ext cx="6858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Font typeface="Arial"/>
            </a:pPr>
            <a:r>
              <a:rPr lang="en-US" altLang="zh-CN" sz="3200" b="1">
                <a:solidFill>
                  <a:srgbClr val="FF00FF"/>
                </a:solidFill>
                <a:latin typeface="Times New Roman" pitchFamily="18" charset="0"/>
              </a:rPr>
              <a:t>hè</a:t>
            </a:r>
            <a:endParaRPr lang="en-US" altLang="zh-CN" sz="3200" b="1">
              <a:solidFill>
                <a:srgbClr val="FF00FF"/>
              </a:solidFill>
              <a:latin typeface="Times New Roman" pitchFamily="18" charset="0"/>
            </a:endParaRPr>
          </a:p>
        </p:txBody>
      </p:sp>
      <p:sp>
        <p:nvSpPr>
          <p:cNvPr id="20489" name="文本框 10" title=""/>
          <p:cNvSpPr txBox="1"/>
          <p:nvPr>
            <p:custDataLst>
              <p:tags r:id="rId10"/>
            </p:custDataLst>
          </p:nvPr>
        </p:nvSpPr>
        <p:spPr>
          <a:xfrm>
            <a:off x="2209800" y="3581400"/>
            <a:ext cx="7620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FF"/>
                </a:solidFill>
                <a:latin typeface="Times New Roman" pitchFamily="18" charset="0"/>
              </a:rPr>
              <a:t>lí</a:t>
            </a:r>
            <a:endParaRPr lang="en-US" altLang="zh-CN" sz="3200" b="1">
              <a:solidFill>
                <a:srgbClr val="FF00FF"/>
              </a:solidFill>
              <a:latin typeface="Times New Roman" pitchFamily="18" charset="0"/>
            </a:endParaRPr>
          </a:p>
        </p:txBody>
      </p:sp>
      <p:sp>
        <p:nvSpPr>
          <p:cNvPr id="20490" name="文本框 11" title=""/>
          <p:cNvSpPr txBox="1"/>
          <p:nvPr>
            <p:custDataLst>
              <p:tags r:id="rId11"/>
            </p:custDataLst>
          </p:nvPr>
        </p:nvSpPr>
        <p:spPr>
          <a:xfrm>
            <a:off x="1981200" y="4038600"/>
            <a:ext cx="16002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FF"/>
                </a:solidFill>
                <a:latin typeface="Times New Roman" pitchFamily="18" charset="0"/>
              </a:rPr>
              <a:t>qiǎo</a:t>
            </a:r>
            <a:endParaRPr lang="en-US" altLang="zh-CN" sz="3200" b="1">
              <a:solidFill>
                <a:srgbClr val="FF00FF"/>
              </a:solidFill>
              <a:latin typeface="Times New Roman" pitchFamily="18" charset="0"/>
            </a:endParaRPr>
          </a:p>
        </p:txBody>
      </p:sp>
      <p:sp>
        <p:nvSpPr>
          <p:cNvPr id="20491" name="文本框 12" title=""/>
          <p:cNvSpPr txBox="1"/>
          <p:nvPr>
            <p:custDataLst>
              <p:tags r:id="rId12"/>
            </p:custDataLst>
          </p:nvPr>
        </p:nvSpPr>
        <p:spPr>
          <a:xfrm>
            <a:off x="2879725" y="4592638"/>
            <a:ext cx="100647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FF"/>
                </a:solidFill>
                <a:latin typeface="Times New Roman" pitchFamily="18" charset="0"/>
              </a:rPr>
              <a:t>liáo</a:t>
            </a:r>
            <a:endParaRPr lang="en-US" altLang="zh-CN" sz="3200" b="1">
              <a:solidFill>
                <a:srgbClr val="FF00FF"/>
              </a:solidFill>
              <a:latin typeface="Times New Roman" pitchFamily="18" charset="0"/>
            </a:endParaRPr>
          </a:p>
        </p:txBody>
      </p:sp>
      <p:sp>
        <p:nvSpPr>
          <p:cNvPr id="20492" name="文本框 13" title=""/>
          <p:cNvSpPr txBox="1"/>
          <p:nvPr>
            <p:custDataLst>
              <p:tags r:id="rId13"/>
            </p:custDataLst>
          </p:nvPr>
        </p:nvSpPr>
        <p:spPr>
          <a:xfrm>
            <a:off x="2895600" y="5029200"/>
            <a:ext cx="131127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FF"/>
                </a:solidFill>
                <a:latin typeface="Times New Roman" pitchFamily="18" charset="0"/>
              </a:rPr>
              <a:t>zhúlú</a:t>
            </a:r>
            <a:endParaRPr lang="en-US" altLang="zh-CN" sz="3200" b="1">
              <a:solidFill>
                <a:srgbClr val="FF00FF"/>
              </a:solidFill>
              <a:latin typeface="Times New Roman" pitchFamily="18" charset="0"/>
            </a:endParaRPr>
          </a:p>
        </p:txBody>
      </p:sp>
      <p:sp>
        <p:nvSpPr>
          <p:cNvPr id="20493" name="文本框 14" title=""/>
          <p:cNvSpPr txBox="1"/>
          <p:nvPr>
            <p:custDataLst>
              <p:tags r:id="rId14"/>
            </p:custDataLst>
          </p:nvPr>
        </p:nvSpPr>
        <p:spPr>
          <a:xfrm>
            <a:off x="1981200" y="5562600"/>
            <a:ext cx="12954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Font typeface="Arial"/>
            </a:pPr>
            <a:r>
              <a:rPr lang="en-US" altLang="zh-CN" sz="3200" b="1">
                <a:solidFill>
                  <a:srgbClr val="FF00FF"/>
                </a:solidFill>
                <a:latin typeface="Times New Roman" pitchFamily="18" charset="0"/>
              </a:rPr>
              <a:t>jīng</a:t>
            </a:r>
            <a:endParaRPr lang="en-US" altLang="zh-CN" sz="3200" b="1">
              <a:solidFill>
                <a:srgbClr val="FF00FF"/>
              </a:solidFill>
              <a:latin typeface="Times New Roman" pitchFamily="18" charset="0"/>
            </a:endParaRPr>
          </a:p>
        </p:txBody>
      </p:sp>
      <p:sp>
        <p:nvSpPr>
          <p:cNvPr id="20494" name="文本框 15" title=""/>
          <p:cNvSpPr txBox="1"/>
          <p:nvPr>
            <p:custDataLst>
              <p:tags r:id="rId15"/>
            </p:custDataLst>
          </p:nvPr>
        </p:nvSpPr>
        <p:spPr>
          <a:xfrm>
            <a:off x="7086600" y="1676400"/>
            <a:ext cx="9144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FF"/>
                </a:solidFill>
                <a:latin typeface="Times New Roman" pitchFamily="18" charset="0"/>
              </a:rPr>
              <a:t>shī</a:t>
            </a:r>
            <a:endParaRPr lang="en-US" altLang="zh-CN" sz="3200" b="1">
              <a:solidFill>
                <a:srgbClr val="FF00FF"/>
              </a:solidFill>
              <a:latin typeface="Times New Roman" pitchFamily="18" charset="0"/>
            </a:endParaRPr>
          </a:p>
        </p:txBody>
      </p:sp>
      <p:sp>
        <p:nvSpPr>
          <p:cNvPr id="20495" name="文本框 16" title=""/>
          <p:cNvSpPr txBox="1"/>
          <p:nvPr>
            <p:custDataLst>
              <p:tags r:id="rId16"/>
            </p:custDataLst>
          </p:nvPr>
        </p:nvSpPr>
        <p:spPr>
          <a:xfrm>
            <a:off x="7010400" y="2133600"/>
            <a:ext cx="100647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FF"/>
                </a:solidFill>
                <a:latin typeface="Times New Roman" pitchFamily="18" charset="0"/>
              </a:rPr>
              <a:t>shuò</a:t>
            </a:r>
            <a:endParaRPr lang="en-US" altLang="zh-CN" sz="3200" b="1">
              <a:solidFill>
                <a:srgbClr val="FF00FF"/>
              </a:solidFill>
              <a:latin typeface="Times New Roman" pitchFamily="18" charset="0"/>
            </a:endParaRPr>
          </a:p>
        </p:txBody>
      </p:sp>
      <p:sp>
        <p:nvSpPr>
          <p:cNvPr id="20496" name="文本框 17" title=""/>
          <p:cNvSpPr txBox="1"/>
          <p:nvPr>
            <p:custDataLst>
              <p:tags r:id="rId17"/>
            </p:custDataLst>
          </p:nvPr>
        </p:nvSpPr>
        <p:spPr>
          <a:xfrm>
            <a:off x="7010400" y="2590800"/>
            <a:ext cx="9906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Font typeface="Arial"/>
            </a:pPr>
            <a:r>
              <a:rPr lang="en-US" altLang="zh-CN" sz="3200" b="1">
                <a:solidFill>
                  <a:srgbClr val="FF00FF"/>
                </a:solidFill>
                <a:latin typeface="Times New Roman" pitchFamily="18" charset="0"/>
              </a:rPr>
              <a:t>qiáo</a:t>
            </a:r>
            <a:endParaRPr lang="en-US" altLang="zh-CN" sz="3200" b="1">
              <a:solidFill>
                <a:srgbClr val="FF00FF"/>
              </a:solidFill>
              <a:latin typeface="Times New Roman" pitchFamily="18" charset="0"/>
            </a:endParaRPr>
          </a:p>
        </p:txBody>
      </p:sp>
      <p:sp>
        <p:nvSpPr>
          <p:cNvPr id="20497" name="文本框 18" title=""/>
          <p:cNvSpPr txBox="1"/>
          <p:nvPr>
            <p:custDataLst>
              <p:tags r:id="rId18"/>
            </p:custDataLst>
          </p:nvPr>
        </p:nvSpPr>
        <p:spPr>
          <a:xfrm>
            <a:off x="7010400" y="3048000"/>
            <a:ext cx="11430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Font typeface="Arial"/>
            </a:pPr>
            <a:r>
              <a:rPr lang="en-US" altLang="zh-CN" sz="3200" b="1">
                <a:solidFill>
                  <a:srgbClr val="FF00FF"/>
                </a:solidFill>
                <a:latin typeface="Times New Roman" pitchFamily="18" charset="0"/>
              </a:rPr>
              <a:t>piān</a:t>
            </a:r>
            <a:endParaRPr lang="en-US" altLang="zh-CN" sz="3200" b="1">
              <a:solidFill>
                <a:srgbClr val="FF00FF"/>
              </a:solidFill>
              <a:latin typeface="Times New Roman" pitchFamily="18" charset="0"/>
            </a:endParaRPr>
          </a:p>
        </p:txBody>
      </p:sp>
      <p:sp>
        <p:nvSpPr>
          <p:cNvPr id="20498" name="文本框 19" title=""/>
          <p:cNvSpPr txBox="1"/>
          <p:nvPr>
            <p:custDataLst>
              <p:tags r:id="rId19"/>
            </p:custDataLst>
          </p:nvPr>
        </p:nvSpPr>
        <p:spPr>
          <a:xfrm>
            <a:off x="7086600" y="3581400"/>
            <a:ext cx="1066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Font typeface="Arial"/>
            </a:pPr>
            <a:endParaRPr lang="zh-CN" altLang="en-US" sz="2400">
              <a:latin typeface="Times New Roman" pitchFamily="18" charset="0"/>
            </a:endParaRPr>
          </a:p>
        </p:txBody>
      </p:sp>
      <p:sp>
        <p:nvSpPr>
          <p:cNvPr id="20499" name="文本框 20" title=""/>
          <p:cNvSpPr txBox="1"/>
          <p:nvPr>
            <p:custDataLst>
              <p:tags r:id="rId20"/>
            </p:custDataLst>
          </p:nvPr>
        </p:nvSpPr>
        <p:spPr>
          <a:xfrm>
            <a:off x="7010400" y="3505200"/>
            <a:ext cx="8382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FF"/>
                </a:solidFill>
                <a:latin typeface="Times New Roman" pitchFamily="18" charset="0"/>
              </a:rPr>
              <a:t>páo</a:t>
            </a:r>
            <a:endParaRPr lang="en-US" altLang="zh-CN" sz="3200" b="1">
              <a:solidFill>
                <a:srgbClr val="FF00FF"/>
              </a:solidFill>
              <a:latin typeface="Times New Roman" pitchFamily="18" charset="0"/>
            </a:endParaRPr>
          </a:p>
        </p:txBody>
      </p:sp>
      <p:sp>
        <p:nvSpPr>
          <p:cNvPr id="20500" name="文本框 21" title=""/>
          <p:cNvSpPr txBox="1"/>
          <p:nvPr>
            <p:custDataLst>
              <p:tags r:id="rId21"/>
            </p:custDataLst>
          </p:nvPr>
        </p:nvSpPr>
        <p:spPr>
          <a:xfrm>
            <a:off x="6858000" y="4114800"/>
            <a:ext cx="16002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FF"/>
                </a:solidFill>
                <a:latin typeface="Times New Roman" pitchFamily="18" charset="0"/>
              </a:rPr>
              <a:t>fúyóu</a:t>
            </a:r>
            <a:endParaRPr lang="en-US" altLang="zh-CN" sz="3200" b="1">
              <a:solidFill>
                <a:srgbClr val="FF00FF"/>
              </a:solidFill>
              <a:latin typeface="Times New Roman" pitchFamily="18" charset="0"/>
            </a:endParaRPr>
          </a:p>
        </p:txBody>
      </p:sp>
      <p:sp>
        <p:nvSpPr>
          <p:cNvPr id="20501" name="文本框 22" title=""/>
          <p:cNvSpPr txBox="1"/>
          <p:nvPr>
            <p:custDataLst>
              <p:tags r:id="rId22"/>
            </p:custDataLst>
          </p:nvPr>
        </p:nvSpPr>
        <p:spPr>
          <a:xfrm>
            <a:off x="7391400" y="4572000"/>
            <a:ext cx="12954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FF"/>
                </a:solidFill>
                <a:latin typeface="Times New Roman" pitchFamily="18" charset="0"/>
              </a:rPr>
              <a:t>zàng</a:t>
            </a:r>
            <a:endParaRPr lang="en-US" altLang="zh-CN" sz="3200" b="1">
              <a:solidFill>
                <a:srgbClr val="FF00FF"/>
              </a:solidFill>
              <a:latin typeface="Times New Roman" pitchFamily="18" charset="0"/>
            </a:endParaRPr>
          </a:p>
        </p:txBody>
      </p:sp>
      <p:sp>
        <p:nvSpPr>
          <p:cNvPr id="20502" name="文本框 23" title=""/>
          <p:cNvSpPr txBox="1"/>
          <p:nvPr>
            <p:custDataLst>
              <p:tags r:id="rId23"/>
            </p:custDataLst>
          </p:nvPr>
        </p:nvSpPr>
        <p:spPr>
          <a:xfrm>
            <a:off x="7086600" y="5105400"/>
            <a:ext cx="77787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en-US" altLang="zh-CN" sz="3200" b="1">
                <a:solidFill>
                  <a:srgbClr val="FF00FF"/>
                </a:solidFill>
                <a:latin typeface="Times New Roman" pitchFamily="18" charset="0"/>
              </a:rPr>
              <a:t>jí</a:t>
            </a:r>
            <a:endParaRPr lang="en-US" altLang="zh-CN" sz="3200" b="1">
              <a:solidFill>
                <a:srgbClr val="FF00FF"/>
              </a:solidFill>
              <a:latin typeface="Times New Roman" pitchFamily="18" charset="0"/>
            </a:endParaRPr>
          </a:p>
        </p:txBody>
      </p:sp>
      <p:sp>
        <p:nvSpPr>
          <p:cNvPr id="20503" name="文本框 24" title=""/>
          <p:cNvSpPr txBox="1"/>
          <p:nvPr>
            <p:custDataLst>
              <p:tags r:id="rId24"/>
            </p:custDataLst>
          </p:nvPr>
        </p:nvSpPr>
        <p:spPr>
          <a:xfrm>
            <a:off x="7162800" y="5562600"/>
            <a:ext cx="11430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  <a:buFont typeface="Arial"/>
            </a:pPr>
            <a:r>
              <a:rPr lang="en-US" altLang="zh-CN" sz="3200" b="1">
                <a:solidFill>
                  <a:srgbClr val="FF00FF"/>
                </a:solidFill>
                <a:latin typeface="Times New Roman" pitchFamily="18" charset="0"/>
              </a:rPr>
              <a:t>jiè</a:t>
            </a:r>
            <a:endParaRPr lang="en-US" altLang="zh-CN" sz="3200" b="1">
              <a:solidFill>
                <a:srgbClr val="FF00FF"/>
              </a:solidFill>
              <a:latin typeface="Times New Roman" pitchFamily="18" charset="0"/>
            </a:endParaRPr>
          </a:p>
        </p:txBody>
      </p:sp>
      <p:pic>
        <p:nvPicPr>
          <p:cNvPr id="20504" name="苏轼《前赤壁赋》.mp3" title="">
            <a:hlinkClick action="ppaction://media"/>
          </p:cNvPr>
          <p:cNvPicPr>
            <a:picLocks noRot="1" noChangeAspect="1"/>
          </p:cNvPicPr>
          <p:nvPr>
            <a:audioFile r:link="rId27"/>
            <p:custDataLst>
              <p:tags r:id="rId26"/>
            </p:custDataLst>
            <p:extLst/>
          </p:nvPr>
        </p:nvPicPr>
        <p:blipFill>
          <a:blip r:embed="rId25"/>
          <a:stretch>
            <a:fillRect/>
          </a:stretch>
        </p:blipFill>
        <p:spPr>
          <a:xfrm>
            <a:off x="8305800" y="6284913"/>
            <a:ext cx="304800" cy="3048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)">
                                      <p:cBhvr>
                                        <p:cTn id="6" dur="1" fill="hold"/>
                                        <p:tgtEl>
                                          <p:spTgt spid="2050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4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4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0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4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4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4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4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04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4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4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6" dur="2000"/>
                                        <p:tgtEl>
                                          <p:spTgt spid="20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205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205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05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05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9" fill="hold" display="0" nodeType="clickEffect">
                  <p:stCondLst>
                    <p:cond delay="-1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504"/>
                </p:tgtEl>
              </p:cMediaNode>
            </p:audio>
          </p:childTnLst>
        </p:cTn>
      </p:par>
    </p:tnLst>
    <p:bldLst>
      <p:bldP spid="20486" grpId="0"/>
      <p:bldP spid="20489" grpId="0"/>
      <p:bldP spid="20490" grpId="0"/>
      <p:bldP spid="20491" grpId="0"/>
      <p:bldP spid="20492" grpId="0"/>
      <p:bldP spid="20493" grpId="0"/>
      <p:bldP spid="20494" grpId="0"/>
      <p:bldP spid="20495" grpId="0"/>
      <p:bldP spid="20496" grpId="0"/>
      <p:bldP spid="20497" grpId="0"/>
      <p:bldP spid="20499" grpId="0"/>
      <p:bldP spid="20500" grpId="0"/>
      <p:bldP spid="20501" grpId="0"/>
      <p:bldP spid="20502" grpId="0"/>
      <p:bldP spid="2050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1506" name="文本框 2" title=""/>
          <p:cNvSpPr txBox="1"/>
          <p:nvPr>
            <p:custDataLst>
              <p:tags r:id="rId3"/>
            </p:custDataLst>
          </p:nvPr>
        </p:nvSpPr>
        <p:spPr>
          <a:xfrm>
            <a:off x="974725" y="147638"/>
            <a:ext cx="781050" cy="8001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89520" tIns="44760" rIns="89520" bIns="4476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895350" eaLnBrk="1" hangingPunct="1">
              <a:buFont typeface="Arial"/>
            </a:pPr>
            <a:endParaRPr lang="en-US" altLang="zh-CN" sz="2300">
              <a:latin typeface="Times New Roman" pitchFamily="18" charset="0"/>
            </a:endParaRPr>
          </a:p>
          <a:p>
            <a:pPr marL="0" lvl="0" indent="0" defTabSz="895350" eaLnBrk="1" hangingPunct="1">
              <a:buFont typeface="Arial"/>
            </a:pPr>
            <a:r>
              <a:rPr lang="en-US" altLang="zh-CN" sz="2300">
                <a:latin typeface="Times New Roman" pitchFamily="18" charset="0"/>
              </a:rPr>
              <a:t>        </a:t>
            </a:r>
            <a:endParaRPr lang="en-US" altLang="zh-CN" sz="2300">
              <a:latin typeface="Times New Roman" pitchFamily="18" charset="0"/>
            </a:endParaRPr>
          </a:p>
        </p:txBody>
      </p:sp>
      <p:sp>
        <p:nvSpPr>
          <p:cNvPr id="21507" name="文本框 3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-84138" y="0"/>
            <a:ext cx="9263063" cy="5192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wrap="none" lIns="89520" tIns="44760" rIns="89520" bIns="44760">
            <a:spAutoFit/>
          </a:bodyPr>
          <a:lstStyle>
            <a:defPPr>
              <a:defRPr lang="zh-CN"/>
            </a:defPPr>
            <a:lvl1pPr marL="0" indent="0" algn="l" defTabSz="89535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742950" indent="-285750" algn="l" defTabSz="89535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1143000" indent="-228600" algn="l" defTabSz="89535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600200" indent="-228600" algn="l" defTabSz="89535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2057400" indent="-228600" algn="l" defTabSz="89535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  <a:lvl6pPr marL="2514600" indent="-228600" defTabSz="89535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defTabSz="89535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defTabSz="89535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defTabSz="89535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marL="0" lvl="0" indent="0" defTabSz="895350" eaLnBrk="1" hangingPunct="0">
              <a:buFont typeface="Arial"/>
            </a:pPr>
            <a:r>
              <a:rPr lang="en-US" altLang="zh-CN" sz="3500" spc="0">
                <a:latin typeface="Times New Roman" pitchFamily="18" charset="0"/>
              </a:rPr>
              <a:t>    </a:t>
            </a:r>
            <a:r>
              <a:rPr lang="zh-CN" altLang="en-US" sz="4800" b="1" i="1" spc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华文新魏" pitchFamily="2" charset="-122"/>
              </a:rPr>
              <a:t>整体感知</a:t>
            </a:r>
            <a:endParaRPr lang="zh-CN" altLang="en-US" sz="4800" b="1" i="1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华文新魏" pitchFamily="2" charset="-122"/>
            </a:endParaRPr>
          </a:p>
          <a:p>
            <a:pPr marL="0" lvl="0" indent="0" defTabSz="895350" eaLnBrk="1" hangingPunct="0">
              <a:buFont typeface="Arial"/>
            </a:pPr>
            <a:endParaRPr lang="zh-CN" altLang="en-US" sz="4800" b="1" i="1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ea typeface="华文新魏" pitchFamily="2" charset="-122"/>
            </a:endParaRPr>
          </a:p>
          <a:p>
            <a:pPr marL="0" lvl="0" indent="0" defTabSz="895350" eaLnBrk="1" hangingPunct="0">
              <a:buFont typeface="Arial"/>
            </a:pPr>
            <a:r>
              <a:rPr lang="en-US" altLang="zh-CN" sz="3100" b="1" spc="0">
                <a:latin typeface="Times New Roman" pitchFamily="18" charset="0"/>
              </a:rPr>
              <a:t>1. </a:t>
            </a:r>
            <a:r>
              <a:rPr lang="zh-CN" altLang="en-US" sz="3100" b="1" spc="0">
                <a:latin typeface="Times New Roman" pitchFamily="18" charset="0"/>
              </a:rPr>
              <a:t>文章大致写了什么内容？</a:t>
            </a:r>
            <a:endParaRPr lang="zh-CN" altLang="en-US" sz="3100" b="1">
              <a:latin typeface="Times New Roman" pitchFamily="18" charset="0"/>
            </a:endParaRPr>
          </a:p>
          <a:p>
            <a:pPr marL="0" lvl="0" indent="0" defTabSz="895350" eaLnBrk="1" hangingPunct="0">
              <a:buFont typeface="Arial"/>
            </a:pPr>
            <a:endParaRPr lang="zh-CN" altLang="en-US" sz="3100" b="1">
              <a:latin typeface="Times New Roman" pitchFamily="18" charset="0"/>
            </a:endParaRPr>
          </a:p>
          <a:p>
            <a:pPr marL="0" lvl="0" indent="0" defTabSz="895350" eaLnBrk="1" hangingPunct="0">
              <a:buFont typeface="Arial"/>
            </a:pPr>
            <a:endParaRPr lang="zh-CN" altLang="en-US" sz="3100" b="1">
              <a:latin typeface="Times New Roman" pitchFamily="18" charset="0"/>
            </a:endParaRPr>
          </a:p>
          <a:p>
            <a:pPr marL="0" lvl="0" indent="0" defTabSz="895350" eaLnBrk="1" hangingPunct="0">
              <a:buFont typeface="Arial"/>
            </a:pPr>
            <a:r>
              <a:rPr lang="en-US" altLang="zh-CN" sz="3100" b="1" spc="0">
                <a:latin typeface="Times New Roman" pitchFamily="18" charset="0"/>
              </a:rPr>
              <a:t>2. </a:t>
            </a:r>
            <a:r>
              <a:rPr lang="zh-CN" altLang="en-US" sz="3100" b="1" spc="0">
                <a:latin typeface="Times New Roman" pitchFamily="18" charset="0"/>
              </a:rPr>
              <a:t>客与苏子的人生看法有什么不同？</a:t>
            </a:r>
            <a:endParaRPr lang="zh-CN" altLang="en-US" sz="3100" b="1">
              <a:latin typeface="Times New Roman" pitchFamily="18" charset="0"/>
            </a:endParaRPr>
          </a:p>
          <a:p>
            <a:pPr marL="0" lvl="0" indent="0" defTabSz="895350" eaLnBrk="1" hangingPunct="0">
              <a:buFont typeface="Arial"/>
            </a:pPr>
            <a:endParaRPr lang="zh-CN" altLang="en-US" sz="3100" b="1">
              <a:latin typeface="Times New Roman" pitchFamily="18" charset="0"/>
            </a:endParaRPr>
          </a:p>
          <a:p>
            <a:pPr marL="0" lvl="0" indent="0" defTabSz="895350" eaLnBrk="1" hangingPunct="0">
              <a:buFont typeface="Arial"/>
            </a:pPr>
            <a:endParaRPr lang="zh-CN" altLang="en-US" sz="3100" b="1">
              <a:latin typeface="Times New Roman" pitchFamily="18" charset="0"/>
            </a:endParaRPr>
          </a:p>
          <a:p>
            <a:pPr marL="0" lvl="0" indent="0" defTabSz="895350" eaLnBrk="1" hangingPunct="0">
              <a:buFont typeface="Arial"/>
            </a:pPr>
            <a:r>
              <a:rPr lang="en-US" altLang="zh-CN" sz="3100" b="1" spc="0">
                <a:latin typeface="Times New Roman" pitchFamily="18" charset="0"/>
              </a:rPr>
              <a:t>3. </a:t>
            </a:r>
            <a:r>
              <a:rPr lang="zh-CN" altLang="en-US" sz="3100" b="1" spc="0">
                <a:latin typeface="Times New Roman" pitchFamily="18" charset="0"/>
              </a:rPr>
              <a:t>全文的感情是如何变化的？文章可以分为几部分？</a:t>
            </a:r>
            <a:endParaRPr lang="zh-CN" altLang="en-US" sz="3100" b="1">
              <a:latin typeface="Times New Roman" pitchFamily="18" charset="0"/>
            </a:endParaRPr>
          </a:p>
          <a:p>
            <a:pPr marL="0" lvl="0" indent="0" defTabSz="895350" eaLnBrk="1" hangingPunct="0">
              <a:lnSpc>
                <a:spcPct val="80000"/>
              </a:lnSpc>
              <a:buFont typeface="Arial"/>
            </a:pPr>
            <a:endParaRPr lang="en-US" altLang="zh-CN" sz="2700" b="1">
              <a:solidFill>
                <a:srgbClr val="990099"/>
              </a:solidFill>
              <a:latin typeface="Times New Roman" pitchFamily="18" charset="0"/>
            </a:endParaRPr>
          </a:p>
        </p:txBody>
      </p:sp>
      <p:sp>
        <p:nvSpPr>
          <p:cNvPr id="21508" name="文本框 4" title=""/>
          <p:cNvSpPr txBox="1"/>
          <p:nvPr>
            <p:custDataLst>
              <p:tags r:id="rId5"/>
            </p:custDataLst>
          </p:nvPr>
        </p:nvSpPr>
        <p:spPr>
          <a:xfrm>
            <a:off x="539750" y="2060575"/>
            <a:ext cx="5711825" cy="466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89520" tIns="44760" rIns="89520" bIns="4476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895350" eaLnBrk="1" hangingPunct="1">
              <a:lnSpc>
                <a:spcPct val="80000"/>
              </a:lnSpc>
              <a:buFont typeface="Arial"/>
            </a:pPr>
            <a:r>
              <a:rPr lang="zh-CN" altLang="en-US" sz="3100" b="1">
                <a:solidFill>
                  <a:srgbClr val="CC0000"/>
                </a:solidFill>
                <a:latin typeface="Times New Roman" pitchFamily="18" charset="0"/>
              </a:rPr>
              <a:t>夜游赤壁，抒发对人生的感慨。</a:t>
            </a:r>
            <a:endParaRPr lang="zh-CN" altLang="en-US" sz="3100" b="1">
              <a:latin typeface="Times New Roman" pitchFamily="18" charset="0"/>
            </a:endParaRPr>
          </a:p>
        </p:txBody>
      </p:sp>
      <p:sp>
        <p:nvSpPr>
          <p:cNvPr id="21509" name="文本框 5" title=""/>
          <p:cNvSpPr txBox="1"/>
          <p:nvPr>
            <p:custDataLst>
              <p:tags r:id="rId6"/>
            </p:custDataLst>
          </p:nvPr>
        </p:nvSpPr>
        <p:spPr>
          <a:xfrm>
            <a:off x="684213" y="3500438"/>
            <a:ext cx="4830762" cy="563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89520" tIns="44760" rIns="89520" bIns="4476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895350" eaLnBrk="1" hangingPunct="1">
              <a:buFont typeface="Arial"/>
            </a:pPr>
            <a:r>
              <a:rPr lang="zh-CN" altLang="en-US" sz="3100" b="1">
                <a:solidFill>
                  <a:srgbClr val="CC0000"/>
                </a:solidFill>
                <a:latin typeface="Times New Roman" pitchFamily="18" charset="0"/>
              </a:rPr>
              <a:t>客－悲观        苏子－乐观</a:t>
            </a:r>
            <a:endParaRPr lang="zh-CN" altLang="en-US" sz="2700">
              <a:solidFill>
                <a:srgbClr val="CC0000"/>
              </a:solidFill>
              <a:latin typeface="Times New Roman" pitchFamily="18" charset="0"/>
            </a:endParaRPr>
          </a:p>
        </p:txBody>
      </p:sp>
      <p:sp>
        <p:nvSpPr>
          <p:cNvPr id="21510" name="文本框 6" title=""/>
          <p:cNvSpPr txBox="1"/>
          <p:nvPr>
            <p:custDataLst>
              <p:tags r:id="rId7"/>
            </p:custDataLst>
          </p:nvPr>
        </p:nvSpPr>
        <p:spPr>
          <a:xfrm>
            <a:off x="684213" y="5021263"/>
            <a:ext cx="4881562" cy="18367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89520" tIns="44760" rIns="89520" bIns="4476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895350" eaLnBrk="1" hangingPunct="1">
              <a:buFont typeface="Arial"/>
            </a:pPr>
            <a:r>
              <a:rPr lang="zh-CN" altLang="en-US" sz="3100" b="1">
                <a:solidFill>
                  <a:srgbClr val="CC0000"/>
                </a:solidFill>
                <a:latin typeface="Times New Roman" pitchFamily="18" charset="0"/>
              </a:rPr>
              <a:t>一 </a:t>
            </a:r>
            <a:r>
              <a:rPr lang="en-US" altLang="zh-CN" sz="3100" b="1">
                <a:solidFill>
                  <a:srgbClr val="CC0000"/>
                </a:solidFill>
                <a:latin typeface="Times New Roman" pitchFamily="18" charset="0"/>
              </a:rPr>
              <a:t>(1)          </a:t>
            </a:r>
            <a:r>
              <a:rPr lang="zh-CN" altLang="en-US" sz="3100" b="1">
                <a:solidFill>
                  <a:srgbClr val="CC0000"/>
                </a:solidFill>
                <a:latin typeface="Times New Roman" pitchFamily="18" charset="0"/>
              </a:rPr>
              <a:t>月下泛舟        乐</a:t>
            </a:r>
            <a:endParaRPr lang="zh-CN" altLang="en-US" sz="3100" b="1">
              <a:solidFill>
                <a:srgbClr val="CC0000"/>
              </a:solidFill>
              <a:latin typeface="Times New Roman" pitchFamily="18" charset="0"/>
            </a:endParaRPr>
          </a:p>
          <a:p>
            <a:pPr marL="0" lvl="0" indent="0" defTabSz="895350" eaLnBrk="1" hangingPunct="1">
              <a:buFont typeface="Arial"/>
            </a:pPr>
            <a:r>
              <a:rPr lang="zh-CN" altLang="en-US" sz="3100" b="1">
                <a:solidFill>
                  <a:srgbClr val="CC0000"/>
                </a:solidFill>
                <a:latin typeface="Times New Roman" pitchFamily="18" charset="0"/>
              </a:rPr>
              <a:t>二 </a:t>
            </a:r>
            <a:r>
              <a:rPr lang="en-US" altLang="zh-CN" sz="3100" b="1">
                <a:solidFill>
                  <a:srgbClr val="CC0000"/>
                </a:solidFill>
                <a:latin typeface="Times New Roman" pitchFamily="18" charset="0"/>
              </a:rPr>
              <a:t>(2</a:t>
            </a:r>
            <a:r>
              <a:rPr lang="zh-CN" altLang="en-US" sz="3100" b="1">
                <a:solidFill>
                  <a:srgbClr val="CC0000"/>
                </a:solidFill>
                <a:latin typeface="Times New Roman" pitchFamily="18" charset="0"/>
              </a:rPr>
              <a:t>～</a:t>
            </a:r>
            <a:r>
              <a:rPr lang="en-US" altLang="zh-CN" sz="3100" b="1">
                <a:solidFill>
                  <a:srgbClr val="CC0000"/>
                </a:solidFill>
                <a:latin typeface="Times New Roman" pitchFamily="18" charset="0"/>
              </a:rPr>
              <a:t>3)    </a:t>
            </a:r>
            <a:r>
              <a:rPr lang="zh-CN" altLang="en-US" sz="3100" b="1">
                <a:solidFill>
                  <a:srgbClr val="CC0000"/>
                </a:solidFill>
                <a:latin typeface="Times New Roman" pitchFamily="18" charset="0"/>
              </a:rPr>
              <a:t>吊古伤今        悲</a:t>
            </a:r>
            <a:endParaRPr lang="zh-CN" altLang="en-US" sz="3100">
              <a:solidFill>
                <a:srgbClr val="CC0000"/>
              </a:solidFill>
              <a:latin typeface="Times New Roman" pitchFamily="18" charset="0"/>
            </a:endParaRPr>
          </a:p>
          <a:p>
            <a:pPr marL="0" lvl="0" indent="0" defTabSz="895350" eaLnBrk="1" hangingPunct="1">
              <a:buFont typeface="Arial"/>
            </a:pPr>
            <a:r>
              <a:rPr lang="zh-CN" altLang="en-US" sz="3100" b="1">
                <a:solidFill>
                  <a:srgbClr val="CC0000"/>
                </a:solidFill>
                <a:latin typeface="Times New Roman" pitchFamily="18" charset="0"/>
              </a:rPr>
              <a:t>三 </a:t>
            </a:r>
            <a:r>
              <a:rPr lang="en-US" altLang="zh-CN" sz="3100" b="1">
                <a:solidFill>
                  <a:srgbClr val="CC0000"/>
                </a:solidFill>
                <a:latin typeface="Times New Roman" pitchFamily="18" charset="0"/>
              </a:rPr>
              <a:t>(4</a:t>
            </a:r>
            <a:r>
              <a:rPr lang="zh-CN" altLang="en-US" sz="3100" b="1">
                <a:solidFill>
                  <a:srgbClr val="CC0000"/>
                </a:solidFill>
                <a:latin typeface="Times New Roman" pitchFamily="18" charset="0"/>
              </a:rPr>
              <a:t>～</a:t>
            </a:r>
            <a:r>
              <a:rPr lang="en-US" altLang="zh-CN" sz="3100" b="1">
                <a:solidFill>
                  <a:srgbClr val="CC0000"/>
                </a:solidFill>
                <a:latin typeface="Times New Roman" pitchFamily="18" charset="0"/>
              </a:rPr>
              <a:t>5)    </a:t>
            </a:r>
            <a:r>
              <a:rPr lang="zh-CN" altLang="en-US" sz="3100" b="1">
                <a:solidFill>
                  <a:srgbClr val="CC0000"/>
                </a:solidFill>
                <a:latin typeface="Times New Roman" pitchFamily="18" charset="0"/>
              </a:rPr>
              <a:t>阐述哲理        乐</a:t>
            </a:r>
            <a:endParaRPr lang="zh-CN" altLang="en-US" sz="3100">
              <a:latin typeface="Times New Roman" pitchFamily="18" charset="0"/>
            </a:endParaRPr>
          </a:p>
          <a:p>
            <a:pPr marL="0" lvl="0" indent="0" defTabSz="895350" eaLnBrk="1" hangingPunct="1">
              <a:lnSpc>
                <a:spcPct val="80000"/>
              </a:lnSpc>
              <a:buFont typeface="Arial"/>
            </a:pPr>
            <a:endParaRPr lang="en-US" altLang="zh-CN" sz="2700">
              <a:solidFill>
                <a:srgbClr val="990099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9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8" grpId="0"/>
      <p:bldP spid="21509" grpId="0"/>
      <p:bldP spid="215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2530" name="Rectangle 2" title=""/>
          <p:cNvSpPr>
            <a:spLocks noGrp="1" noRot="1"/>
          </p:cNvSpPr>
          <p:nvPr>
            <p:ph type="body" idx="4294967295"/>
            <p:custDataLst>
              <p:tags r:id="rId3"/>
            </p:custDataLst>
          </p:nvPr>
        </p:nvSpPr>
        <p:spPr>
          <a:xfrm>
            <a:off x="396875" y="908050"/>
            <a:ext cx="7848600" cy="1584325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80000"/>
              </a:lnSpc>
            </a:pPr>
            <a:r>
              <a:rPr lang="zh-CN" altLang="zh-CN" b="1">
                <a:ea typeface="华文新魏" pitchFamily="2" charset="-122"/>
              </a:rPr>
              <a:t>壬戍之秋，七月</a:t>
            </a:r>
            <a:r>
              <a:rPr lang="zh-CN" altLang="zh-CN" b="1">
                <a:solidFill>
                  <a:srgbClr val="FF0000"/>
                </a:solidFill>
                <a:ea typeface="华文新魏" pitchFamily="2" charset="-122"/>
              </a:rPr>
              <a:t>既望</a:t>
            </a:r>
            <a:r>
              <a:rPr lang="zh-CN" altLang="zh-CN" b="1">
                <a:ea typeface="华文新魏" pitchFamily="2" charset="-122"/>
              </a:rPr>
              <a:t>，苏子与客泛舟游</a:t>
            </a:r>
            <a:r>
              <a:rPr lang="zh-CN" altLang="en-US" b="1">
                <a:ea typeface="华文新魏" pitchFamily="2" charset="-122"/>
              </a:rPr>
              <a:t>于</a:t>
            </a:r>
            <a:r>
              <a:rPr lang="zh-CN" altLang="zh-CN" b="1">
                <a:ea typeface="华文新魏" pitchFamily="2" charset="-122"/>
              </a:rPr>
              <a:t>赤壁之下。清风徐来，水波不兴。举酒</a:t>
            </a:r>
            <a:r>
              <a:rPr lang="zh-CN" altLang="zh-CN" b="1">
                <a:solidFill>
                  <a:srgbClr val="FF0000"/>
                </a:solidFill>
                <a:ea typeface="华文新魏" pitchFamily="2" charset="-122"/>
              </a:rPr>
              <a:t>属</a:t>
            </a:r>
            <a:r>
              <a:rPr lang="zh-CN" altLang="zh-CN" b="1">
                <a:ea typeface="华文新魏" pitchFamily="2" charset="-122"/>
              </a:rPr>
              <a:t>客，诵</a:t>
            </a:r>
            <a:r>
              <a:rPr lang="zh-CN" altLang="zh-CN" b="1">
                <a:solidFill>
                  <a:srgbClr val="FF0000"/>
                </a:solidFill>
                <a:ea typeface="华文新魏" pitchFamily="2" charset="-122"/>
              </a:rPr>
              <a:t>明月之诗</a:t>
            </a:r>
            <a:r>
              <a:rPr lang="zh-CN" altLang="zh-CN" b="1">
                <a:ea typeface="华文新魏" pitchFamily="2" charset="-122"/>
              </a:rPr>
              <a:t>，歌</a:t>
            </a:r>
            <a:r>
              <a:rPr lang="zh-CN" altLang="zh-CN" b="1">
                <a:solidFill>
                  <a:srgbClr val="FF0000"/>
                </a:solidFill>
                <a:ea typeface="华文新魏" pitchFamily="2" charset="-122"/>
              </a:rPr>
              <a:t>窈窕之章</a:t>
            </a:r>
            <a:r>
              <a:rPr lang="zh-CN" altLang="zh-CN" b="1">
                <a:ea typeface="华文新魏" pitchFamily="2" charset="-122"/>
              </a:rPr>
              <a:t>。</a:t>
            </a:r>
            <a:endParaRPr lang="zh-CN" altLang="zh-CN" sz="4400" b="1">
              <a:ea typeface="华文新魏" pitchFamily="2" charset="-122"/>
            </a:endParaRPr>
          </a:p>
        </p:txBody>
      </p:sp>
      <p:sp>
        <p:nvSpPr>
          <p:cNvPr id="22531" name="Text Box 3" title=""/>
          <p:cNvSpPr txBox="1"/>
          <p:nvPr>
            <p:custDataLst>
              <p:tags r:id="rId4"/>
            </p:custDataLst>
          </p:nvPr>
        </p:nvSpPr>
        <p:spPr>
          <a:xfrm>
            <a:off x="250825" y="2133600"/>
            <a:ext cx="4321175" cy="4522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 b="1">
                <a:solidFill>
                  <a:srgbClr val="FF3300"/>
                </a:solidFill>
              </a:rPr>
              <a:t>既望：</a:t>
            </a:r>
            <a:r>
              <a:rPr lang="zh-CN" altLang="en-US" sz="2400" b="1"/>
              <a:t>过了望日（农历十五日）之后，指农历十六日。既：……以后。望：农历每月的十五日。</a:t>
            </a:r>
            <a:endParaRPr lang="zh-CN" altLang="en-US" sz="2400" b="1"/>
          </a:p>
          <a:p>
            <a:pPr marL="0" lvl="0" indent="0" eaLnBrk="1" hangingPunct="1"/>
            <a:r>
              <a:rPr lang="zh-CN" altLang="en-US" sz="2400" b="1">
                <a:solidFill>
                  <a:srgbClr val="FF3300"/>
                </a:solidFill>
              </a:rPr>
              <a:t>苏子：</a:t>
            </a:r>
            <a:r>
              <a:rPr lang="zh-CN" altLang="en-US" sz="2400" b="1"/>
              <a:t>苏轼的自称。</a:t>
            </a:r>
            <a:endParaRPr lang="zh-CN" altLang="en-US" sz="2400" b="1"/>
          </a:p>
          <a:p>
            <a:pPr marL="0" lvl="0" indent="0" eaLnBrk="1" hangingPunct="1"/>
            <a:r>
              <a:rPr lang="zh-CN" altLang="en-US" sz="2400" b="1">
                <a:solidFill>
                  <a:srgbClr val="FF3300"/>
                </a:solidFill>
              </a:rPr>
              <a:t>泛：</a:t>
            </a:r>
            <a:r>
              <a:rPr lang="zh-CN" altLang="en-US" sz="2400" b="1"/>
              <a:t>漂浮。</a:t>
            </a:r>
            <a:endParaRPr lang="zh-CN" altLang="en-US" sz="2400" b="1"/>
          </a:p>
          <a:p>
            <a:pPr marL="0" lvl="0" indent="0" eaLnBrk="1" hangingPunct="1"/>
            <a:r>
              <a:rPr lang="zh-CN" altLang="en-US" sz="2400" b="1">
                <a:solidFill>
                  <a:srgbClr val="FF3300"/>
                </a:solidFill>
              </a:rPr>
              <a:t>徐：</a:t>
            </a:r>
            <a:r>
              <a:rPr lang="zh-CN" altLang="en-US" sz="2400" b="1"/>
              <a:t>缓缓。</a:t>
            </a:r>
            <a:endParaRPr lang="zh-CN" altLang="en-US" sz="2400" b="1"/>
          </a:p>
          <a:p>
            <a:pPr marL="0" lvl="0" indent="0" eaLnBrk="1" hangingPunct="1"/>
            <a:r>
              <a:rPr lang="zh-CN" altLang="en-US" sz="2400" b="1">
                <a:solidFill>
                  <a:srgbClr val="FF3300"/>
                </a:solidFill>
              </a:rPr>
              <a:t>兴：</a:t>
            </a:r>
            <a:r>
              <a:rPr lang="zh-CN" altLang="en-US" sz="2400" b="1"/>
              <a:t>起。</a:t>
            </a:r>
            <a:endParaRPr lang="zh-CN" altLang="en-US" sz="2400" b="1"/>
          </a:p>
          <a:p>
            <a:pPr marL="0" lvl="0" indent="0" eaLnBrk="1" hangingPunct="1"/>
            <a:r>
              <a:rPr lang="zh-CN" altLang="en-US" sz="2400" b="1">
                <a:solidFill>
                  <a:srgbClr val="FF3300"/>
                </a:solidFill>
              </a:rPr>
              <a:t>属（zhǔ）：</a:t>
            </a:r>
            <a:r>
              <a:rPr lang="zh-CN" altLang="en-US" sz="2400" b="1"/>
              <a:t>这里指劝人饮酒。</a:t>
            </a:r>
            <a:endParaRPr lang="zh-CN" altLang="en-US" sz="2400" b="1"/>
          </a:p>
          <a:p>
            <a:pPr marL="0" lvl="0" indent="0" eaLnBrk="1" hangingPunct="1"/>
            <a:r>
              <a:rPr lang="zh-CN" altLang="en-US" sz="2400" b="1">
                <a:solidFill>
                  <a:srgbClr val="FF3300"/>
                </a:solidFill>
              </a:rPr>
              <a:t>明月之诗：</a:t>
            </a:r>
            <a:r>
              <a:rPr lang="zh-CN" altLang="en-US" sz="2400" b="1"/>
              <a:t>指《诗经·陈风·月出》</a:t>
            </a:r>
            <a:endParaRPr lang="zh-CN" altLang="en-US" sz="2400" b="1"/>
          </a:p>
          <a:p>
            <a:pPr marL="0" lvl="0" indent="0" eaLnBrk="1" hangingPunct="1"/>
            <a:r>
              <a:rPr lang="zh-CN" altLang="en-US" sz="2400" b="1">
                <a:solidFill>
                  <a:srgbClr val="FF3300"/>
                </a:solidFill>
              </a:rPr>
              <a:t>窈窕之章：</a:t>
            </a:r>
            <a:r>
              <a:rPr lang="zh-CN" altLang="en-US" sz="2400" b="1"/>
              <a:t>指这首诗的第一章。</a:t>
            </a:r>
            <a:endParaRPr lang="zh-CN" altLang="en-US" sz="2400" b="1"/>
          </a:p>
        </p:txBody>
      </p:sp>
      <p:sp>
        <p:nvSpPr>
          <p:cNvPr id="22532" name="Text Box 3" title=""/>
          <p:cNvSpPr txBox="1"/>
          <p:nvPr>
            <p:custDataLst>
              <p:tags r:id="rId5"/>
            </p:custDataLst>
          </p:nvPr>
        </p:nvSpPr>
        <p:spPr>
          <a:xfrm>
            <a:off x="4716463" y="2420938"/>
            <a:ext cx="4427537" cy="4032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3200" b="1">
                <a:solidFill>
                  <a:srgbClr val="9900FF"/>
                </a:solidFill>
                <a:latin typeface="华文新魏" pitchFamily="2" charset="-122"/>
                <a:ea typeface="华文新魏" pitchFamily="2" charset="-122"/>
              </a:rPr>
              <a:t>壬戌年的秋天，七月十六日，我与客人在赤壁下的江面泛舟游览。这时清风徐来，江上风平浪静。举起酒杯一边向客人敬酒，一边朗诵《明月》的诗篇，吟起“窈窕”的篇章。</a:t>
            </a:r>
            <a:endParaRPr lang="zh-CN" altLang="en-US" sz="3200" b="1">
              <a:solidFill>
                <a:srgbClr val="9900FF"/>
              </a:solidFill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22533" name="Rectangle 2" title=""/>
          <p:cNvSpPr/>
          <p:nvPr>
            <p:ph type="title"/>
            <p:custDataLst>
              <p:tags r:id="rId6"/>
            </p:custDataLst>
          </p:nvPr>
        </p:nvSpPr>
        <p:spPr>
          <a:xfrm>
            <a:off x="2916238" y="-171450"/>
            <a:ext cx="3756025" cy="1143000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zh-CN" sz="6600" b="1">
                <a:ea typeface="隶书" pitchFamily="49" charset="-122"/>
              </a:rPr>
              <a:t>翻译课文</a:t>
            </a:r>
            <a:endParaRPr lang="zh-CN" altLang="zh-CN" sz="6600" b="1">
              <a:ea typeface="隶书" pitchFamily="49" charset="-122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3554" name="Rectangle 2" title=""/>
          <p:cNvSpPr>
            <a:spLocks noGrp="1" noRot="1"/>
          </p:cNvSpPr>
          <p:nvPr>
            <p:ph type="body" idx="4294967295"/>
            <p:custDataLst>
              <p:tags r:id="rId3"/>
            </p:custDataLst>
          </p:nvPr>
        </p:nvSpPr>
        <p:spPr>
          <a:xfrm>
            <a:off x="323850" y="836613"/>
            <a:ext cx="8229600" cy="593725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zh-CN" b="1">
                <a:solidFill>
                  <a:srgbClr val="FF0000"/>
                </a:solidFill>
                <a:ea typeface="华文新魏" pitchFamily="2" charset="-122"/>
              </a:rPr>
              <a:t>少焉</a:t>
            </a:r>
            <a:r>
              <a:rPr lang="zh-CN" altLang="zh-CN" b="1">
                <a:ea typeface="华文新魏" pitchFamily="2" charset="-122"/>
              </a:rPr>
              <a:t>，月出于东山之上，徘徊于</a:t>
            </a:r>
            <a:r>
              <a:rPr lang="zh-CN" altLang="zh-CN" b="1">
                <a:solidFill>
                  <a:srgbClr val="0066FF"/>
                </a:solidFill>
                <a:ea typeface="华文新魏" pitchFamily="2" charset="-122"/>
              </a:rPr>
              <a:t>斗牛</a:t>
            </a:r>
            <a:r>
              <a:rPr lang="zh-CN" altLang="zh-CN" b="1">
                <a:ea typeface="华文新魏" pitchFamily="2" charset="-122"/>
              </a:rPr>
              <a:t>之间。</a:t>
            </a:r>
            <a:endParaRPr lang="zh-CN" altLang="zh-CN" b="1"/>
          </a:p>
          <a:p>
            <a:pPr lvl="0" eaLnBrk="1" hangingPunct="1"/>
            <a:r>
              <a:rPr lang="zh-CN" altLang="zh-CN" b="1">
                <a:ea typeface="华文新魏" pitchFamily="2" charset="-122"/>
              </a:rPr>
              <a:t>过一会儿，月亮从东山升起，在斗、牛星之间徘徊着。</a:t>
            </a:r>
            <a:endParaRPr lang="zh-CN" altLang="zh-CN" b="1">
              <a:ea typeface="华文新魏" pitchFamily="2" charset="-122"/>
            </a:endParaRPr>
          </a:p>
        </p:txBody>
      </p:sp>
      <p:sp>
        <p:nvSpPr>
          <p:cNvPr id="23555" name="Text Box 3" title=""/>
          <p:cNvSpPr txBox="1"/>
          <p:nvPr>
            <p:custDataLst>
              <p:tags r:id="rId4"/>
            </p:custDataLst>
          </p:nvPr>
        </p:nvSpPr>
        <p:spPr>
          <a:xfrm>
            <a:off x="612775" y="260350"/>
            <a:ext cx="1347788" cy="519113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0066"/>
                </a:solidFill>
              </a:rPr>
              <a:t>一会儿</a:t>
            </a:r>
            <a:endParaRPr lang="zh-CN" altLang="en-US" b="1">
              <a:solidFill>
                <a:srgbClr val="FF0066"/>
              </a:solidFill>
            </a:endParaRPr>
          </a:p>
        </p:txBody>
      </p:sp>
      <p:sp>
        <p:nvSpPr>
          <p:cNvPr id="23556" name="Text Box 4" title=""/>
          <p:cNvSpPr txBox="1"/>
          <p:nvPr>
            <p:custDataLst>
              <p:tags r:id="rId5"/>
            </p:custDataLst>
          </p:nvPr>
        </p:nvSpPr>
        <p:spPr>
          <a:xfrm>
            <a:off x="5580063" y="-23812"/>
            <a:ext cx="2663825" cy="9413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斗宿和牛宿</a:t>
            </a:r>
            <a:endParaRPr lang="zh-CN" altLang="en-US" b="1">
              <a:solidFill>
                <a:srgbClr val="0066FF"/>
              </a:solidFill>
            </a:endParaRPr>
          </a:p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都是星宿名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23557" name="Text Box 5" title=""/>
          <p:cNvSpPr txBox="1"/>
          <p:nvPr>
            <p:custDataLst>
              <p:tags r:id="rId6"/>
            </p:custDataLst>
          </p:nvPr>
        </p:nvSpPr>
        <p:spPr>
          <a:xfrm>
            <a:off x="350838" y="3376613"/>
            <a:ext cx="7856537" cy="3505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zh-CN" b="1">
                <a:solidFill>
                  <a:srgbClr val="FF0000"/>
                </a:solidFill>
                <a:ea typeface="华文新魏" pitchFamily="2" charset="-122"/>
              </a:rPr>
              <a:t>白露</a:t>
            </a:r>
            <a:r>
              <a:rPr lang="zh-CN" altLang="zh-CN" b="1">
                <a:solidFill>
                  <a:srgbClr val="0066FF"/>
                </a:solidFill>
                <a:ea typeface="华文新魏" pitchFamily="2" charset="-122"/>
              </a:rPr>
              <a:t>横</a:t>
            </a:r>
            <a:r>
              <a:rPr lang="zh-CN" altLang="zh-CN" b="1">
                <a:ea typeface="华文新魏" pitchFamily="2" charset="-122"/>
              </a:rPr>
              <a:t>江，水光接天。</a:t>
            </a:r>
            <a:r>
              <a:rPr lang="zh-CN" altLang="zh-CN" b="1">
                <a:solidFill>
                  <a:srgbClr val="0066FF"/>
                </a:solidFill>
                <a:ea typeface="华文新魏" pitchFamily="2" charset="-122"/>
              </a:rPr>
              <a:t>纵</a:t>
            </a:r>
            <a:r>
              <a:rPr lang="zh-CN" altLang="zh-CN" b="1">
                <a:solidFill>
                  <a:srgbClr val="FF0000"/>
                </a:solidFill>
                <a:ea typeface="华文新魏" pitchFamily="2" charset="-122"/>
              </a:rPr>
              <a:t>一苇</a:t>
            </a:r>
            <a:r>
              <a:rPr lang="zh-CN" altLang="zh-CN" b="1">
                <a:ea typeface="华文新魏" pitchFamily="2" charset="-122"/>
              </a:rPr>
              <a:t>之所</a:t>
            </a:r>
            <a:r>
              <a:rPr lang="zh-CN" altLang="zh-CN" b="1">
                <a:solidFill>
                  <a:srgbClr val="FF3300"/>
                </a:solidFill>
                <a:ea typeface="华文新魏" pitchFamily="2" charset="-122"/>
              </a:rPr>
              <a:t>如</a:t>
            </a:r>
            <a:r>
              <a:rPr lang="zh-CN" altLang="zh-CN" b="1">
                <a:ea typeface="华文新魏" pitchFamily="2" charset="-122"/>
              </a:rPr>
              <a:t>，凌</a:t>
            </a:r>
            <a:r>
              <a:rPr lang="zh-CN" altLang="zh-CN" b="1">
                <a:solidFill>
                  <a:srgbClr val="0066FF"/>
                </a:solidFill>
                <a:ea typeface="华文新魏" pitchFamily="2" charset="-122"/>
              </a:rPr>
              <a:t>万顷</a:t>
            </a:r>
            <a:endParaRPr lang="zh-CN" altLang="zh-CN" b="1">
              <a:solidFill>
                <a:srgbClr val="0066FF"/>
              </a:solidFill>
              <a:ea typeface="华文新魏" pitchFamily="2" charset="-122"/>
            </a:endParaRPr>
          </a:p>
          <a:p>
            <a:pPr marL="0" lvl="0" indent="0" eaLnBrk="1" hangingPunct="1"/>
            <a:endParaRPr lang="zh-CN" altLang="zh-CN" b="1">
              <a:solidFill>
                <a:srgbClr val="FF0000"/>
              </a:solidFill>
              <a:ea typeface="华文新魏" pitchFamily="2" charset="-122"/>
            </a:endParaRPr>
          </a:p>
          <a:p>
            <a:pPr marL="0" lvl="0" indent="0" eaLnBrk="1" hangingPunct="1"/>
            <a:r>
              <a:rPr lang="zh-CN" altLang="zh-CN" b="1">
                <a:solidFill>
                  <a:srgbClr val="FF3300"/>
                </a:solidFill>
                <a:ea typeface="华文新魏" pitchFamily="2" charset="-122"/>
              </a:rPr>
              <a:t>之</a:t>
            </a:r>
            <a:r>
              <a:rPr lang="zh-CN" altLang="zh-CN" b="1">
                <a:ea typeface="华文新魏" pitchFamily="2" charset="-122"/>
              </a:rPr>
              <a:t>茫然。</a:t>
            </a:r>
            <a:r>
              <a:rPr lang="zh-CN" altLang="zh-CN" b="1">
                <a:solidFill>
                  <a:srgbClr val="000000"/>
                </a:solidFill>
                <a:latin typeface="华文新魏" pitchFamily="2" charset="-122"/>
                <a:ea typeface="华文新魏" pitchFamily="2" charset="-122"/>
              </a:rPr>
              <a:t>浩浩</a:t>
            </a:r>
            <a:r>
              <a:rPr lang="zh-CN" altLang="zh-CN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乎</a:t>
            </a:r>
            <a:r>
              <a:rPr lang="zh-CN" altLang="zh-CN" b="1">
                <a:latin typeface="华文新魏" pitchFamily="2" charset="-122"/>
                <a:ea typeface="华文新魏" pitchFamily="2" charset="-122"/>
              </a:rPr>
              <a:t>如</a:t>
            </a:r>
            <a:r>
              <a:rPr lang="zh-CN" altLang="zh-CN" b="1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冯</a:t>
            </a:r>
            <a:r>
              <a:rPr lang="zh-CN" altLang="zh-CN" b="1">
                <a:latin typeface="华文新魏" pitchFamily="2" charset="-122"/>
                <a:ea typeface="华文新魏" pitchFamily="2" charset="-122"/>
              </a:rPr>
              <a:t>（p</a:t>
            </a:r>
            <a:r>
              <a:rPr lang="zh-CN" altLang="zh-CN" b="1">
                <a:ea typeface="华文新魏" pitchFamily="2" charset="-122"/>
              </a:rPr>
              <a:t>í</a:t>
            </a:r>
            <a:r>
              <a:rPr lang="zh-CN" altLang="zh-CN" b="1">
                <a:latin typeface="华文新魏" pitchFamily="2" charset="-122"/>
                <a:ea typeface="华文新魏" pitchFamily="2" charset="-122"/>
              </a:rPr>
              <a:t>ng）</a:t>
            </a:r>
            <a:r>
              <a:rPr lang="zh-CN" altLang="zh-CN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虚</a:t>
            </a:r>
            <a:r>
              <a:rPr lang="zh-CN" altLang="zh-CN" b="1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御</a:t>
            </a:r>
            <a:r>
              <a:rPr lang="zh-CN" altLang="zh-CN" b="1">
                <a:latin typeface="华文新魏" pitchFamily="2" charset="-122"/>
                <a:ea typeface="华文新魏" pitchFamily="2" charset="-122"/>
              </a:rPr>
              <a:t>风，而不知其</a:t>
            </a:r>
            <a:endParaRPr lang="zh-CN" altLang="zh-CN" b="1">
              <a:latin typeface="华文新魏" pitchFamily="2" charset="-122"/>
              <a:ea typeface="华文新魏" pitchFamily="2" charset="-122"/>
            </a:endParaRPr>
          </a:p>
          <a:p>
            <a:pPr marL="0" lvl="0" indent="0" eaLnBrk="1" hangingPunct="1"/>
            <a:endParaRPr lang="zh-CN" altLang="zh-CN" b="1">
              <a:latin typeface="华文新魏" pitchFamily="2" charset="-122"/>
              <a:ea typeface="华文新魏" pitchFamily="2" charset="-122"/>
            </a:endParaRPr>
          </a:p>
          <a:p>
            <a:pPr marL="0" lvl="0" indent="0" eaLnBrk="1" hangingPunct="1"/>
            <a:endParaRPr lang="zh-CN" altLang="zh-CN" b="1">
              <a:latin typeface="华文新魏" pitchFamily="2" charset="-122"/>
              <a:ea typeface="华文新魏" pitchFamily="2" charset="-122"/>
            </a:endParaRPr>
          </a:p>
          <a:p>
            <a:pPr marL="0" lvl="0" indent="0" eaLnBrk="1" hangingPunct="1"/>
            <a:endParaRPr lang="zh-CN" altLang="zh-CN" b="1">
              <a:latin typeface="华文新魏" pitchFamily="2" charset="-122"/>
              <a:ea typeface="华文新魏" pitchFamily="2" charset="-122"/>
            </a:endParaRPr>
          </a:p>
          <a:p>
            <a:pPr marL="0" lvl="0" indent="0" eaLnBrk="1" hangingPunct="1"/>
            <a:endParaRPr lang="zh-CN" altLang="zh-CN" b="1">
              <a:latin typeface="华文新魏" pitchFamily="2" charset="-122"/>
              <a:ea typeface="华文新魏" pitchFamily="2" charset="-122"/>
            </a:endParaRPr>
          </a:p>
          <a:p>
            <a:pPr marL="0" lvl="0" indent="0" eaLnBrk="1" hangingPunct="1"/>
            <a:r>
              <a:rPr lang="zh-CN" altLang="zh-CN" b="1">
                <a:latin typeface="华文新魏" pitchFamily="2" charset="-122"/>
                <a:ea typeface="华文新魏" pitchFamily="2" charset="-122"/>
              </a:rPr>
              <a:t>所止；飘飘乎如</a:t>
            </a:r>
            <a:r>
              <a:rPr lang="zh-CN" altLang="zh-CN" b="1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遗世</a:t>
            </a:r>
            <a:r>
              <a:rPr lang="zh-CN" altLang="zh-CN" b="1">
                <a:latin typeface="华文新魏" pitchFamily="2" charset="-122"/>
                <a:ea typeface="华文新魏" pitchFamily="2" charset="-122"/>
              </a:rPr>
              <a:t>独立，</a:t>
            </a:r>
            <a:r>
              <a:rPr lang="zh-CN" altLang="zh-CN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羽化</a:t>
            </a:r>
            <a:r>
              <a:rPr lang="zh-CN" altLang="zh-CN" b="1">
                <a:latin typeface="华文新魏" pitchFamily="2" charset="-122"/>
                <a:ea typeface="华文新魏" pitchFamily="2" charset="-122"/>
              </a:rPr>
              <a:t>而登仙。</a:t>
            </a:r>
            <a:endParaRPr lang="zh-CN" altLang="zh-CN" b="1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23558" name="Text Box 6" title=""/>
          <p:cNvSpPr txBox="1"/>
          <p:nvPr>
            <p:custDataLst>
              <p:tags r:id="rId7"/>
            </p:custDataLst>
          </p:nvPr>
        </p:nvSpPr>
        <p:spPr>
          <a:xfrm>
            <a:off x="468313" y="2636838"/>
            <a:ext cx="2835275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指白茫茫的水汽。</a:t>
            </a: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23559" name="Text Box 7" title=""/>
          <p:cNvSpPr txBox="1"/>
          <p:nvPr>
            <p:custDataLst>
              <p:tags r:id="rId8"/>
            </p:custDataLst>
          </p:nvPr>
        </p:nvSpPr>
        <p:spPr>
          <a:xfrm>
            <a:off x="3806825" y="2800350"/>
            <a:ext cx="823913" cy="527050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任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23560" name="Text Box 8" title=""/>
          <p:cNvSpPr txBox="1"/>
          <p:nvPr>
            <p:custDataLst>
              <p:tags r:id="rId9"/>
            </p:custDataLst>
          </p:nvPr>
        </p:nvSpPr>
        <p:spPr>
          <a:xfrm>
            <a:off x="1044575" y="3860800"/>
            <a:ext cx="1150938" cy="527050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笼罩。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23561" name="Text Box 9" title=""/>
          <p:cNvSpPr txBox="1"/>
          <p:nvPr>
            <p:custDataLst>
              <p:tags r:id="rId10"/>
            </p:custDataLst>
          </p:nvPr>
        </p:nvSpPr>
        <p:spPr>
          <a:xfrm>
            <a:off x="4527550" y="2513013"/>
            <a:ext cx="3959225" cy="954087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指小船（比喻船很小，像一片苇叶）</a:t>
            </a: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23562" name="Text Box 10" title=""/>
          <p:cNvSpPr txBox="1"/>
          <p:nvPr>
            <p:custDataLst>
              <p:tags r:id="rId11"/>
            </p:custDataLst>
          </p:nvPr>
        </p:nvSpPr>
        <p:spPr>
          <a:xfrm>
            <a:off x="5795963" y="3789363"/>
            <a:ext cx="720725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往。</a:t>
            </a: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23563" name="Text Box 11" title=""/>
          <p:cNvSpPr txBox="1"/>
          <p:nvPr>
            <p:custDataLst>
              <p:tags r:id="rId12"/>
            </p:custDataLst>
          </p:nvPr>
        </p:nvSpPr>
        <p:spPr>
          <a:xfrm>
            <a:off x="6615113" y="3810000"/>
            <a:ext cx="2376487" cy="527050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指广阔的江面。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23564" name="Text Box 12" title=""/>
          <p:cNvSpPr txBox="1"/>
          <p:nvPr>
            <p:custDataLst>
              <p:tags r:id="rId13"/>
            </p:custDataLst>
          </p:nvPr>
        </p:nvSpPr>
        <p:spPr>
          <a:xfrm>
            <a:off x="107950" y="4652963"/>
            <a:ext cx="2447925" cy="954087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助词，定语后置的标志。</a:t>
            </a: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23565" name="Text Box 13" title=""/>
          <p:cNvSpPr txBox="1"/>
          <p:nvPr>
            <p:custDataLst>
              <p:tags r:id="rId14"/>
            </p:custDataLst>
          </p:nvPr>
        </p:nvSpPr>
        <p:spPr>
          <a:xfrm>
            <a:off x="2628900" y="4724400"/>
            <a:ext cx="3382963" cy="954088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助词，用在形容词后，……的样子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23566" name="Text Box 14" title=""/>
          <p:cNvSpPr txBox="1"/>
          <p:nvPr>
            <p:custDataLst>
              <p:tags r:id="rId15"/>
            </p:custDataLst>
          </p:nvPr>
        </p:nvSpPr>
        <p:spPr>
          <a:xfrm>
            <a:off x="2771775" y="3860800"/>
            <a:ext cx="1728788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同“凭”乘。</a:t>
            </a: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23567" name="Text Box 15" title=""/>
          <p:cNvSpPr txBox="1"/>
          <p:nvPr>
            <p:custDataLst>
              <p:tags r:id="rId16"/>
            </p:custDataLst>
          </p:nvPr>
        </p:nvSpPr>
        <p:spPr>
          <a:xfrm>
            <a:off x="4743450" y="3810000"/>
            <a:ext cx="1054100" cy="527050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太空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23568" name="Text Box 16" title=""/>
          <p:cNvSpPr txBox="1"/>
          <p:nvPr>
            <p:custDataLst>
              <p:tags r:id="rId17"/>
            </p:custDataLst>
          </p:nvPr>
        </p:nvSpPr>
        <p:spPr>
          <a:xfrm>
            <a:off x="6013450" y="4724400"/>
            <a:ext cx="1511300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御：驾</a:t>
            </a:r>
            <a:endParaRPr lang="zh-CN" altLang="en-US" sz="1800">
              <a:solidFill>
                <a:srgbClr val="FF3300"/>
              </a:solidFill>
            </a:endParaRPr>
          </a:p>
        </p:txBody>
      </p:sp>
      <p:sp>
        <p:nvSpPr>
          <p:cNvPr id="23569" name="Text Box 17" title=""/>
          <p:cNvSpPr txBox="1"/>
          <p:nvPr>
            <p:custDataLst>
              <p:tags r:id="rId18"/>
            </p:custDataLst>
          </p:nvPr>
        </p:nvSpPr>
        <p:spPr>
          <a:xfrm>
            <a:off x="2700338" y="5661025"/>
            <a:ext cx="2016125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脱离人世</a:t>
            </a:r>
            <a:endParaRPr lang="zh-CN" altLang="en-US" sz="1800">
              <a:solidFill>
                <a:srgbClr val="FF3300"/>
              </a:solidFill>
            </a:endParaRPr>
          </a:p>
        </p:txBody>
      </p:sp>
      <p:sp>
        <p:nvSpPr>
          <p:cNvPr id="23570" name="Text Box 18" title=""/>
          <p:cNvSpPr txBox="1"/>
          <p:nvPr>
            <p:custDataLst>
              <p:tags r:id="rId19"/>
            </p:custDataLst>
          </p:nvPr>
        </p:nvSpPr>
        <p:spPr>
          <a:xfrm>
            <a:off x="4787900" y="5589588"/>
            <a:ext cx="4392613" cy="954087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 i="1">
                <a:solidFill>
                  <a:srgbClr val="0066FF"/>
                </a:solidFill>
              </a:rPr>
              <a:t>传说成仙的人能飞升，像长了翅膀一样</a:t>
            </a:r>
            <a:endParaRPr lang="zh-CN" altLang="en-US" b="1" i="1">
              <a:solidFill>
                <a:srgbClr val="0066FF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0" dur="1000"/>
                                        <p:tgtEl>
                                          <p:spTgt spid="23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52" dur="10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59" dur="10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4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9" dur="20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1" dur="500"/>
                                        <p:tgtEl>
                                          <p:spTgt spid="23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35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35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93" dur="500"/>
                                        <p:tgtEl>
                                          <p:spTgt spid="23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35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35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3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35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35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3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35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35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35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/>
      <p:bldP spid="23556" grpId="0"/>
      <p:bldP spid="23557" grpId="0"/>
      <p:bldP spid="23558" grpId="0"/>
      <p:bldP spid="23559" grpId="0"/>
      <p:bldP spid="23560" grpId="0"/>
      <p:bldP spid="23561" grpId="0"/>
      <p:bldP spid="23562" grpId="0"/>
      <p:bldP spid="23563" grpId="0"/>
      <p:bldP spid="23564" grpId="0"/>
      <p:bldP spid="23565" grpId="0"/>
      <p:bldP spid="23566" grpId="0"/>
      <p:bldP spid="23567" grpId="0"/>
      <p:bldP spid="23568" grpId="0"/>
      <p:bldP spid="23569" grpId="0"/>
      <p:bldP spid="2357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4578" name="Rectangle 2" title=""/>
          <p:cNvSpPr>
            <a:spLocks noGrp="1" noRot="1"/>
          </p:cNvSpPr>
          <p:nvPr>
            <p:custDataLst>
              <p:tags r:id="rId3"/>
            </p:custDataLst>
          </p:nvPr>
        </p:nvSpPr>
        <p:spPr>
          <a:xfrm>
            <a:off x="611188" y="765175"/>
            <a:ext cx="7848600" cy="50403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>
              <a:spcBef>
                <a:spcPct val="20000"/>
              </a:spcBef>
            </a:pPr>
            <a:r>
              <a:rPr lang="zh-CN" altLang="en-US" sz="3600" b="1">
                <a:ea typeface="华文新魏" pitchFamily="2" charset="-122"/>
              </a:rPr>
              <a:t>   一会儿，月亮从东边山上升起，徘徊在斗宿、牛宿之间。</a:t>
            </a:r>
            <a:r>
              <a:rPr lang="zh-CN" altLang="zh-CN" sz="3600" b="1">
                <a:ea typeface="华文新魏" pitchFamily="2" charset="-122"/>
              </a:rPr>
              <a:t>白茫茫的水气笼罩江面，水光与江色连成一片。任凭这一苇叶似的小舟随意飘荡，浮在宽广无边的江面上。觉得浩浩荡荡的，我就觉得像在太空中驾风飞行，却不知道要到什么地方去；又觉得飘飘悠悠的，就像是离开了人世而无牵无挂，飞升到仙境一般。</a:t>
            </a:r>
            <a:endParaRPr lang="zh-CN" altLang="zh-CN" sz="3600" b="1">
              <a:latin typeface="华文新魏" pitchFamily="2" charset="-122"/>
              <a:ea typeface="华文新魏" pitchFamily="2" charset="-122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5602" name="矩形 2" title=""/>
          <p:cNvSpPr>
            <a:spLocks noGrp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468313" y="0"/>
            <a:ext cx="8424862" cy="1125538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3600" b="1">
                <a:ea typeface="黑体" pitchFamily="49" charset="-122"/>
              </a:rPr>
              <a:t>解释下列红色词的意义（第一节）</a:t>
            </a:r>
            <a:endParaRPr lang="zh-CN" altLang="en-US" sz="3600" b="1">
              <a:ea typeface="黑体" pitchFamily="49" charset="-122"/>
            </a:endParaRPr>
          </a:p>
        </p:txBody>
      </p:sp>
      <p:sp>
        <p:nvSpPr>
          <p:cNvPr id="25603" name="矩形 3" title=""/>
          <p:cNvSpPr>
            <a:spLocks noGrp="1"/>
          </p:cNvSpPr>
          <p:nvPr>
            <p:ph type="body" idx="4294967295"/>
            <p:custDataLst>
              <p:tags r:id="rId4"/>
            </p:custDataLst>
          </p:nvPr>
        </p:nvSpPr>
        <p:spPr>
          <a:xfrm>
            <a:off x="395288" y="836613"/>
            <a:ext cx="5256212" cy="5184775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110000"/>
              </a:lnSpc>
              <a:buNone/>
            </a:pPr>
            <a:r>
              <a:rPr lang="zh-CN" altLang="en-US" sz="3000" b="1"/>
              <a:t>  七月</a:t>
            </a:r>
            <a:r>
              <a:rPr lang="zh-CN" altLang="en-US" sz="3000" b="1">
                <a:solidFill>
                  <a:srgbClr val="FF3300"/>
                </a:solidFill>
              </a:rPr>
              <a:t>既望</a:t>
            </a:r>
            <a:r>
              <a:rPr lang="zh-CN" altLang="en-US" sz="3000" b="1"/>
              <a:t>　　　　　　　</a:t>
            </a:r>
            <a:endParaRPr lang="zh-CN" altLang="en-US" sz="3000" b="1"/>
          </a:p>
          <a:p>
            <a:pPr lvl="0" eaLnBrk="1" hangingPunct="1">
              <a:lnSpc>
                <a:spcPct val="110000"/>
              </a:lnSpc>
              <a:buNone/>
            </a:pPr>
            <a:r>
              <a:rPr lang="zh-CN" altLang="en-US" sz="3000" b="1"/>
              <a:t>   苏子与客泛舟游</a:t>
            </a:r>
            <a:r>
              <a:rPr lang="zh-CN" altLang="en-US" sz="3000" b="1">
                <a:solidFill>
                  <a:srgbClr val="FF0000"/>
                </a:solidFill>
              </a:rPr>
              <a:t>于 </a:t>
            </a:r>
            <a:r>
              <a:rPr lang="zh-CN" altLang="en-US" sz="3000" b="1"/>
              <a:t>赤壁之下　　　　　　</a:t>
            </a:r>
            <a:endParaRPr lang="zh-CN" altLang="en-US" sz="3000" b="1">
              <a:solidFill>
                <a:srgbClr val="990033"/>
              </a:solidFill>
            </a:endParaRPr>
          </a:p>
          <a:p>
            <a:pPr lvl="0" eaLnBrk="1" hangingPunct="1">
              <a:lnSpc>
                <a:spcPct val="110000"/>
              </a:lnSpc>
              <a:buNone/>
            </a:pPr>
            <a:r>
              <a:rPr lang="zh-CN" altLang="en-US" sz="3000" b="1"/>
              <a:t>  举酒</a:t>
            </a:r>
            <a:r>
              <a:rPr lang="zh-CN" altLang="en-US" sz="3000" b="1">
                <a:solidFill>
                  <a:srgbClr val="FF3300"/>
                </a:solidFill>
              </a:rPr>
              <a:t>属</a:t>
            </a:r>
            <a:r>
              <a:rPr lang="zh-CN" altLang="en-US" sz="3000" b="1"/>
              <a:t>客</a:t>
            </a:r>
            <a:endParaRPr lang="zh-CN" altLang="en-US" sz="3000" b="1"/>
          </a:p>
          <a:p>
            <a:pPr lvl="0" eaLnBrk="1" hangingPunct="1">
              <a:lnSpc>
                <a:spcPct val="110000"/>
              </a:lnSpc>
              <a:buNone/>
            </a:pPr>
            <a:r>
              <a:rPr lang="zh-CN" altLang="en-US" sz="3000" b="1"/>
              <a:t>  月出</a:t>
            </a:r>
            <a:r>
              <a:rPr lang="zh-CN" altLang="en-US" sz="3000" b="1">
                <a:solidFill>
                  <a:srgbClr val="FF0000"/>
                </a:solidFill>
              </a:rPr>
              <a:t>于</a:t>
            </a:r>
            <a:r>
              <a:rPr lang="zh-CN" altLang="en-US" sz="3000" b="1"/>
              <a:t>东山之上</a:t>
            </a:r>
            <a:endParaRPr lang="zh-CN" altLang="en-US" sz="3000" b="1"/>
          </a:p>
          <a:p>
            <a:pPr lvl="0" eaLnBrk="1" hangingPunct="1">
              <a:lnSpc>
                <a:spcPct val="110000"/>
              </a:lnSpc>
              <a:buNone/>
            </a:pPr>
            <a:r>
              <a:rPr lang="zh-CN" altLang="en-US" sz="3000" b="1"/>
              <a:t>  徘徊</a:t>
            </a:r>
            <a:r>
              <a:rPr lang="zh-CN" altLang="en-US" sz="3000" b="1">
                <a:solidFill>
                  <a:srgbClr val="FF3300"/>
                </a:solidFill>
              </a:rPr>
              <a:t>于</a:t>
            </a:r>
            <a:r>
              <a:rPr lang="zh-CN" altLang="en-US" sz="3000" b="1"/>
              <a:t>斗牛之间</a:t>
            </a:r>
            <a:endParaRPr lang="zh-CN" altLang="en-US" sz="3000" b="1"/>
          </a:p>
          <a:p>
            <a:pPr lvl="0" eaLnBrk="1" hangingPunct="1">
              <a:lnSpc>
                <a:spcPct val="110000"/>
              </a:lnSpc>
              <a:buNone/>
            </a:pPr>
            <a:r>
              <a:rPr lang="zh-CN" altLang="en-US" sz="3000" b="1"/>
              <a:t>  白露</a:t>
            </a:r>
            <a:r>
              <a:rPr lang="zh-CN" altLang="en-US" sz="3000" b="1">
                <a:solidFill>
                  <a:srgbClr val="FF3300"/>
                </a:solidFill>
              </a:rPr>
              <a:t>横</a:t>
            </a:r>
            <a:r>
              <a:rPr lang="zh-CN" altLang="en-US" sz="3000" b="1"/>
              <a:t>江　</a:t>
            </a:r>
            <a:br>
              <a:rPr lang="zh-CN" altLang="en-US" sz="3000" b="1"/>
            </a:br>
            <a:r>
              <a:rPr lang="zh-CN" altLang="en-US" sz="3000" b="1">
                <a:solidFill>
                  <a:srgbClr val="FF3300"/>
                </a:solidFill>
              </a:rPr>
              <a:t>纵</a:t>
            </a:r>
            <a:r>
              <a:rPr lang="zh-CN" altLang="en-US" sz="3000" b="1"/>
              <a:t>一苇之所</a:t>
            </a:r>
            <a:r>
              <a:rPr lang="zh-CN" altLang="en-US" sz="3000" b="1">
                <a:solidFill>
                  <a:srgbClr val="FF3300"/>
                </a:solidFill>
              </a:rPr>
              <a:t>如</a:t>
            </a:r>
            <a:br>
              <a:rPr lang="zh-CN" altLang="en-US" sz="3000" b="1"/>
            </a:br>
            <a:r>
              <a:rPr lang="zh-CN" altLang="en-US" sz="3000" b="1"/>
              <a:t>凌万顷</a:t>
            </a:r>
            <a:r>
              <a:rPr lang="zh-CN" altLang="en-US" sz="3000" b="1">
                <a:solidFill>
                  <a:srgbClr val="FF3300"/>
                </a:solidFill>
              </a:rPr>
              <a:t>之</a:t>
            </a:r>
            <a:r>
              <a:rPr lang="zh-CN" altLang="en-US" sz="3000" b="1"/>
              <a:t>茫然　</a:t>
            </a:r>
            <a:endParaRPr lang="zh-CN" altLang="en-US" sz="3000" b="1"/>
          </a:p>
          <a:p>
            <a:pPr lvl="0" eaLnBrk="1" hangingPunct="1">
              <a:lnSpc>
                <a:spcPct val="110000"/>
              </a:lnSpc>
              <a:buNone/>
            </a:pPr>
            <a:r>
              <a:rPr lang="zh-CN" altLang="en-US" sz="3000" b="1">
                <a:solidFill>
                  <a:srgbClr val="990033"/>
                </a:solidFill>
              </a:rPr>
              <a:t>  </a:t>
            </a:r>
            <a:r>
              <a:rPr lang="zh-CN" altLang="en-US" sz="3000" b="1">
                <a:solidFill>
                  <a:srgbClr val="FF3300"/>
                </a:solidFill>
              </a:rPr>
              <a:t>浩浩</a:t>
            </a:r>
            <a:r>
              <a:rPr lang="zh-CN" altLang="en-US" sz="3000" b="1"/>
              <a:t>乎如</a:t>
            </a:r>
            <a:r>
              <a:rPr lang="zh-CN" altLang="en-US" sz="3000" b="1">
                <a:solidFill>
                  <a:srgbClr val="FF3300"/>
                </a:solidFill>
              </a:rPr>
              <a:t>冯虚</a:t>
            </a:r>
            <a:r>
              <a:rPr lang="zh-CN" altLang="en-US" sz="3000" b="1"/>
              <a:t>御风　</a:t>
            </a:r>
            <a:endParaRPr lang="zh-CN" altLang="en-US" sz="3000" b="1"/>
          </a:p>
          <a:p>
            <a:pPr lvl="0" eaLnBrk="1" hangingPunct="1">
              <a:lnSpc>
                <a:spcPct val="110000"/>
              </a:lnSpc>
              <a:buNone/>
            </a:pPr>
            <a:r>
              <a:rPr lang="zh-CN" altLang="en-US" sz="3000" b="1"/>
              <a:t>  而不知</a:t>
            </a:r>
            <a:r>
              <a:rPr lang="zh-CN" altLang="en-US" sz="3000" b="1">
                <a:solidFill>
                  <a:srgbClr val="FF0000"/>
                </a:solidFill>
              </a:rPr>
              <a:t>其</a:t>
            </a:r>
            <a:r>
              <a:rPr lang="zh-CN" altLang="en-US" sz="3000" b="1"/>
              <a:t>所止</a:t>
            </a:r>
            <a:endParaRPr lang="zh-CN" altLang="en-US" sz="3000" b="1"/>
          </a:p>
          <a:p>
            <a:pPr lvl="0" eaLnBrk="1" hangingPunct="1">
              <a:lnSpc>
                <a:spcPct val="110000"/>
              </a:lnSpc>
              <a:buNone/>
            </a:pPr>
            <a:r>
              <a:rPr lang="zh-CN" altLang="en-US" sz="3000" b="1"/>
              <a:t>　</a:t>
            </a:r>
            <a:endParaRPr lang="zh-CN" altLang="en-US" sz="3000" b="1"/>
          </a:p>
          <a:p>
            <a:pPr lvl="0" eaLnBrk="1" hangingPunct="1">
              <a:lnSpc>
                <a:spcPct val="110000"/>
              </a:lnSpc>
              <a:buNone/>
            </a:pPr>
            <a:br>
              <a:rPr lang="zh-CN" altLang="en-US" sz="3000" b="1"/>
            </a:br>
            <a:endParaRPr lang="zh-CN" altLang="en-US" sz="3000" b="1"/>
          </a:p>
        </p:txBody>
      </p:sp>
      <p:sp>
        <p:nvSpPr>
          <p:cNvPr id="25604" name="矩形 4" title=""/>
          <p:cNvSpPr/>
          <p:nvPr>
            <p:custDataLst>
              <p:tags r:id="rId5"/>
            </p:custDataLst>
          </p:nvPr>
        </p:nvSpPr>
        <p:spPr>
          <a:xfrm>
            <a:off x="2555875" y="908050"/>
            <a:ext cx="2327275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农历每月十六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25605" name="矩形 5" title=""/>
          <p:cNvSpPr/>
          <p:nvPr>
            <p:custDataLst>
              <p:tags r:id="rId6"/>
            </p:custDataLst>
          </p:nvPr>
        </p:nvSpPr>
        <p:spPr>
          <a:xfrm>
            <a:off x="2555875" y="2133600"/>
            <a:ext cx="339725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通“嘱”，指劝人饮酒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25606" name="矩形 6" title=""/>
          <p:cNvSpPr/>
          <p:nvPr>
            <p:custDataLst>
              <p:tags r:id="rId7"/>
            </p:custDataLst>
          </p:nvPr>
        </p:nvSpPr>
        <p:spPr>
          <a:xfrm>
            <a:off x="2411413" y="3860800"/>
            <a:ext cx="1970087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弥漫，充溢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25607" name="矩形 7" title=""/>
          <p:cNvSpPr/>
          <p:nvPr>
            <p:custDataLst>
              <p:tags r:id="rId8"/>
            </p:custDataLst>
          </p:nvPr>
        </p:nvSpPr>
        <p:spPr>
          <a:xfrm>
            <a:off x="3563938" y="4365625"/>
            <a:ext cx="541337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任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25608" name="矩形 8" title=""/>
          <p:cNvSpPr/>
          <p:nvPr>
            <p:custDataLst>
              <p:tags r:id="rId9"/>
            </p:custDataLst>
          </p:nvPr>
        </p:nvSpPr>
        <p:spPr>
          <a:xfrm>
            <a:off x="4500563" y="4365625"/>
            <a:ext cx="7112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往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25609" name="矩形 9" title=""/>
          <p:cNvSpPr/>
          <p:nvPr>
            <p:custDataLst>
              <p:tags r:id="rId10"/>
            </p:custDataLst>
          </p:nvPr>
        </p:nvSpPr>
        <p:spPr>
          <a:xfrm>
            <a:off x="3995738" y="5445125"/>
            <a:ext cx="1970087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广阔，辽远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25610" name="矩形 10" title=""/>
          <p:cNvSpPr/>
          <p:nvPr>
            <p:custDataLst>
              <p:tags r:id="rId11"/>
            </p:custDataLst>
          </p:nvPr>
        </p:nvSpPr>
        <p:spPr>
          <a:xfrm>
            <a:off x="6516688" y="5445125"/>
            <a:ext cx="898525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凌空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25611" name="矩形 10" title=""/>
          <p:cNvSpPr/>
          <p:nvPr>
            <p:custDataLst>
              <p:tags r:id="rId12"/>
            </p:custDataLst>
          </p:nvPr>
        </p:nvSpPr>
        <p:spPr>
          <a:xfrm>
            <a:off x="5580063" y="1484313"/>
            <a:ext cx="16129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介词，在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25612" name="矩形 11" title=""/>
          <p:cNvSpPr/>
          <p:nvPr>
            <p:custDataLst>
              <p:tags r:id="rId13"/>
            </p:custDataLst>
          </p:nvPr>
        </p:nvSpPr>
        <p:spPr>
          <a:xfrm>
            <a:off x="3635375" y="2708275"/>
            <a:ext cx="16129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介词，从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25613" name="矩形 10" title=""/>
          <p:cNvSpPr/>
          <p:nvPr>
            <p:custDataLst>
              <p:tags r:id="rId14"/>
            </p:custDataLst>
          </p:nvPr>
        </p:nvSpPr>
        <p:spPr>
          <a:xfrm>
            <a:off x="3635375" y="3284538"/>
            <a:ext cx="16129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介词，在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25614" name="矩形 14" title=""/>
          <p:cNvSpPr/>
          <p:nvPr>
            <p:custDataLst>
              <p:tags r:id="rId15"/>
            </p:custDataLst>
          </p:nvPr>
        </p:nvSpPr>
        <p:spPr>
          <a:xfrm>
            <a:off x="3348038" y="6021388"/>
            <a:ext cx="33972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代词，它，指“一苇”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25615" name="矩形 5" title=""/>
          <p:cNvSpPr/>
          <p:nvPr>
            <p:custDataLst>
              <p:tags r:id="rId16"/>
            </p:custDataLst>
          </p:nvPr>
        </p:nvSpPr>
        <p:spPr>
          <a:xfrm>
            <a:off x="3419475" y="4941888"/>
            <a:ext cx="4113213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助词，定语后置的标志词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25616" name="Text Box 16" title=""/>
          <p:cNvSpPr txBox="1"/>
          <p:nvPr>
            <p:custDataLst>
              <p:tags r:id="rId17"/>
            </p:custDataLst>
          </p:nvPr>
        </p:nvSpPr>
        <p:spPr>
          <a:xfrm>
            <a:off x="7164388" y="1484313"/>
            <a:ext cx="16129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rgbClr val="FF3300"/>
                </a:solidFill>
              </a:rPr>
              <a:t>状后倒装</a:t>
            </a: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25617" name="Text Box 17" title=""/>
          <p:cNvSpPr txBox="1"/>
          <p:nvPr>
            <p:custDataLst>
              <p:tags r:id="rId18"/>
            </p:custDataLst>
          </p:nvPr>
        </p:nvSpPr>
        <p:spPr>
          <a:xfrm>
            <a:off x="5508625" y="2781300"/>
            <a:ext cx="16129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rgbClr val="FF3300"/>
                </a:solidFill>
              </a:rPr>
              <a:t>状后倒装</a:t>
            </a: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25618" name="Text Box 18" title=""/>
          <p:cNvSpPr txBox="1"/>
          <p:nvPr>
            <p:custDataLst>
              <p:tags r:id="rId19"/>
            </p:custDataLst>
          </p:nvPr>
        </p:nvSpPr>
        <p:spPr>
          <a:xfrm>
            <a:off x="5508625" y="3357563"/>
            <a:ext cx="16129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rgbClr val="FF3300"/>
                </a:solidFill>
              </a:rPr>
              <a:t>状后倒装</a:t>
            </a:r>
            <a:endParaRPr lang="zh-CN" altLang="en-US" b="1">
              <a:solidFill>
                <a:srgbClr val="FF33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56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6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25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6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56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56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56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25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7" dur="2000"/>
                                        <p:tgtEl>
                                          <p:spTgt spid="25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4" grpId="0"/>
      <p:bldP spid="25605" grpId="0"/>
      <p:bldP spid="25606" grpId="0"/>
      <p:bldP spid="25607" grpId="0"/>
      <p:bldP spid="25608" grpId="0"/>
      <p:bldP spid="25609" grpId="0"/>
      <p:bldP spid="25610" grpId="0"/>
      <p:bldP spid="25611" grpId="0"/>
      <p:bldP spid="25612" grpId="0"/>
      <p:bldP spid="25613" grpId="0"/>
      <p:bldP spid="25614" grpId="0"/>
      <p:bldP spid="25615" grpId="0"/>
      <p:bldP spid="25616" grpId="0"/>
      <p:bldP spid="25617" grpId="0"/>
      <p:bldP spid="256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6626" name="Rectangle 2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68313" y="188913"/>
            <a:ext cx="8229600" cy="884237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3600" b="1"/>
              <a:t>重点语句翻译</a:t>
            </a:r>
            <a:endParaRPr lang="zh-CN" altLang="en-US" sz="3600" b="1"/>
          </a:p>
        </p:txBody>
      </p:sp>
      <p:sp>
        <p:nvSpPr>
          <p:cNvPr id="26627" name="Rectangle 3" title=""/>
          <p:cNvSpPr>
            <a:spLocks noGrp="1"/>
          </p:cNvSpPr>
          <p:nvPr>
            <p:ph type="body" idx="4294967295"/>
            <p:custDataLst>
              <p:tags r:id="rId4"/>
            </p:custDataLst>
          </p:nvPr>
        </p:nvSpPr>
        <p:spPr>
          <a:xfrm>
            <a:off x="179388" y="981075"/>
            <a:ext cx="8713787" cy="5876925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en-US" altLang="zh-CN" sz="2800">
                <a:solidFill>
                  <a:schemeClr val="bg2"/>
                </a:solidFill>
              </a:rPr>
              <a:t>1</a:t>
            </a:r>
            <a:r>
              <a:rPr lang="zh-CN" altLang="en-US" sz="2800">
                <a:solidFill>
                  <a:schemeClr val="bg2"/>
                </a:solidFill>
              </a:rPr>
              <a:t>、</a:t>
            </a:r>
            <a:r>
              <a:rPr lang="zh-CN" altLang="en-US" sz="2800" b="1">
                <a:solidFill>
                  <a:schemeClr val="bg2"/>
                </a:solidFill>
              </a:rPr>
              <a:t>苏子与客泛舟游于赤壁之下</a:t>
            </a:r>
            <a:endParaRPr lang="zh-CN" altLang="en-US" sz="2800" b="1">
              <a:solidFill>
                <a:schemeClr val="bg2"/>
              </a:solidFill>
            </a:endParaRPr>
          </a:p>
          <a:p>
            <a:pPr lvl="0" eaLnBrk="1" hangingPunct="1"/>
            <a:r>
              <a:rPr lang="zh-CN" altLang="en-US" b="1">
                <a:solidFill>
                  <a:srgbClr val="FF3300"/>
                </a:solidFill>
                <a:ea typeface="楷体" pitchFamily="49" charset="-122"/>
              </a:rPr>
              <a:t>我与友人在赤壁下泛舟游玩。</a:t>
            </a:r>
            <a:endParaRPr lang="en-US" altLang="zh-CN" sz="2800" b="1">
              <a:solidFill>
                <a:srgbClr val="FF3300"/>
              </a:solidFill>
              <a:ea typeface="楷体" pitchFamily="49" charset="-122"/>
            </a:endParaRPr>
          </a:p>
          <a:p>
            <a:pPr lvl="0" eaLnBrk="1" hangingPunct="1"/>
            <a:r>
              <a:rPr lang="en-US" altLang="zh-CN" sz="2800" b="1">
                <a:solidFill>
                  <a:schemeClr val="bg2"/>
                </a:solidFill>
              </a:rPr>
              <a:t>2</a:t>
            </a:r>
            <a:r>
              <a:rPr lang="zh-CN" altLang="en-US" sz="2800" b="1">
                <a:solidFill>
                  <a:schemeClr val="bg2"/>
                </a:solidFill>
              </a:rPr>
              <a:t>、月出于东山之上，徘徊于斗牛之间</a:t>
            </a:r>
            <a:endParaRPr lang="zh-CN" altLang="en-US" sz="2800" b="1">
              <a:solidFill>
                <a:schemeClr val="bg2"/>
              </a:solidFill>
            </a:endParaRPr>
          </a:p>
          <a:p>
            <a:pPr lvl="0" eaLnBrk="1" hangingPunct="1"/>
            <a:r>
              <a:rPr lang="zh-CN" altLang="en-US" sz="2800" b="1">
                <a:solidFill>
                  <a:srgbClr val="FF3300"/>
                </a:solidFill>
                <a:ea typeface="楷体" pitchFamily="49" charset="-122"/>
              </a:rPr>
              <a:t>明月从东山上升起，盘桓在斗宿与牛宿之间</a:t>
            </a:r>
            <a:r>
              <a:rPr lang="zh-CN" altLang="en-US" sz="2800" b="1">
                <a:solidFill>
                  <a:srgbClr val="FF3300"/>
                </a:solidFill>
              </a:rPr>
              <a:t>。</a:t>
            </a:r>
            <a:endParaRPr lang="en-US" altLang="zh-CN" sz="2800" b="1">
              <a:solidFill>
                <a:srgbClr val="FF3300"/>
              </a:solidFill>
            </a:endParaRPr>
          </a:p>
          <a:p>
            <a:pPr lvl="0" eaLnBrk="1" hangingPunct="1"/>
            <a:r>
              <a:rPr lang="en-US" altLang="zh-CN" sz="2800" b="1">
                <a:solidFill>
                  <a:schemeClr val="bg2"/>
                </a:solidFill>
              </a:rPr>
              <a:t>3</a:t>
            </a:r>
            <a:r>
              <a:rPr lang="zh-CN" altLang="en-US" sz="2800" b="1">
                <a:solidFill>
                  <a:schemeClr val="bg2"/>
                </a:solidFill>
              </a:rPr>
              <a:t>、纵一苇之所如，凌万顷之茫然</a:t>
            </a:r>
            <a:endParaRPr lang="zh-CN" altLang="en-US" sz="2800" b="1">
              <a:solidFill>
                <a:schemeClr val="bg2"/>
              </a:solidFill>
            </a:endParaRPr>
          </a:p>
          <a:p>
            <a:pPr lvl="0" eaLnBrk="1" hangingPunct="1"/>
            <a:r>
              <a:rPr lang="zh-CN" altLang="en-US" sz="2800" b="1">
                <a:solidFill>
                  <a:srgbClr val="FF3300"/>
                </a:solidFill>
                <a:ea typeface="楷体" pitchFamily="49" charset="-122"/>
              </a:rPr>
              <a:t>我们任凭小船随意飘荡，越过那苍茫万顷的江面。</a:t>
            </a:r>
            <a:endParaRPr lang="en-US" altLang="zh-CN" sz="2800" b="1">
              <a:solidFill>
                <a:srgbClr val="FF3300"/>
              </a:solidFill>
              <a:ea typeface="楷体" pitchFamily="49" charset="-122"/>
            </a:endParaRPr>
          </a:p>
          <a:p>
            <a:pPr lvl="0" eaLnBrk="1" hangingPunct="1"/>
            <a:r>
              <a:rPr lang="en-US" altLang="zh-CN" sz="2800" b="1">
                <a:solidFill>
                  <a:schemeClr val="bg2"/>
                </a:solidFill>
              </a:rPr>
              <a:t>4</a:t>
            </a:r>
            <a:r>
              <a:rPr lang="zh-CN" altLang="en-US" sz="2800" b="1">
                <a:solidFill>
                  <a:schemeClr val="bg2"/>
                </a:solidFill>
              </a:rPr>
              <a:t>、浩浩乎如冯虚御风，而不知其所止；飘飘乎如遗世独立，羽化而登仙。</a:t>
            </a:r>
            <a:endParaRPr lang="zh-CN" altLang="en-US" sz="2800" b="1">
              <a:solidFill>
                <a:schemeClr val="bg2"/>
              </a:solidFill>
            </a:endParaRPr>
          </a:p>
          <a:p>
            <a:pPr lvl="0" eaLnBrk="1" hangingPunct="1"/>
            <a:r>
              <a:rPr lang="zh-CN" altLang="en-US" sz="2800" b="1">
                <a:solidFill>
                  <a:srgbClr val="FF3300"/>
                </a:solidFill>
                <a:ea typeface="楷体" pitchFamily="49" charset="-122"/>
              </a:rPr>
              <a:t>浩浩然仿佛要凌空驾风而行，却不知到哪里才会停止；飘飘然像要脱离人世超然独立， 成为神仙飞入仙境。</a:t>
            </a:r>
            <a:r>
              <a:rPr lang="zh-CN" altLang="en-US">
                <a:solidFill>
                  <a:srgbClr val="FF3300"/>
                </a:solidFill>
              </a:rPr>
              <a:t> </a:t>
            </a:r>
            <a:endParaRPr lang="zh-CN" altLang="en-US">
              <a:solidFill>
                <a:srgbClr val="FF3300"/>
              </a:solidFill>
            </a:endParaRPr>
          </a:p>
        </p:txBody>
      </p:sp>
      <p:pic>
        <p:nvPicPr>
          <p:cNvPr id="2" name="Picture 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823700" y="117729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7650" name="标题 55297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85800" y="609600"/>
            <a:ext cx="7772400" cy="1143000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>
                <a:ea typeface="楷体_GB2312" pitchFamily="49" charset="-122"/>
              </a:rPr>
              <a:t>诗人缘何而乐？</a:t>
            </a:r>
            <a:r>
              <a:rPr lang="en-US" altLang="zh-CN">
                <a:ea typeface="楷体_GB2312" pitchFamily="49" charset="-122"/>
              </a:rPr>
              <a:t>→</a:t>
            </a:r>
            <a:r>
              <a:rPr lang="zh-CN" altLang="en-US">
                <a:ea typeface="楷体_GB2312" pitchFamily="49" charset="-122"/>
              </a:rPr>
              <a:t>触景生情</a:t>
            </a:r>
            <a:r>
              <a:rPr lang="zh-CN" altLang="en-US"/>
              <a:t>。</a:t>
            </a:r>
            <a:endParaRPr lang="zh-CN" altLang="en-US"/>
          </a:p>
        </p:txBody>
      </p:sp>
      <p:sp>
        <p:nvSpPr>
          <p:cNvPr id="27651" name="内容占位符 55298" title="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85800" y="1981200"/>
            <a:ext cx="7772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>
              <a:buNone/>
            </a:pPr>
            <a:endParaRPr lang="en-US" altLang="zh-CN" b="1"/>
          </a:p>
          <a:p>
            <a:pPr lvl="0">
              <a:buNone/>
            </a:pPr>
            <a:r>
              <a:rPr lang="en-US" altLang="zh-CN" b="1"/>
              <a:t>   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景：皓月当空，碧水万顷，月光朦胧，清风徐徐。</a:t>
            </a:r>
            <a:endParaRPr lang="zh-CN" altLang="en-US" sz="2400" b="1">
              <a:latin typeface="华文楷体" pitchFamily="2" charset="-122"/>
              <a:ea typeface="华文楷体" pitchFamily="2" charset="-122"/>
            </a:endParaRPr>
          </a:p>
          <a:p>
            <a:pPr lvl="0">
              <a:buNone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    </a:t>
            </a:r>
            <a:endParaRPr lang="zh-CN" altLang="en-US" b="1">
              <a:latin typeface="华文楷体" pitchFamily="2" charset="-122"/>
              <a:ea typeface="华文楷体" pitchFamily="2" charset="-122"/>
            </a:endParaRPr>
          </a:p>
          <a:p>
            <a:pPr lvl="0">
              <a:buNone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   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事：友人相聚，泛舟夜赏，畅饮美酒，咏诗诵文。</a:t>
            </a:r>
            <a:endParaRPr lang="zh-CN" altLang="en-US" b="1">
              <a:latin typeface="华文楷体" pitchFamily="2" charset="-122"/>
              <a:ea typeface="华文楷体" pitchFamily="2" charset="-122"/>
            </a:endParaRPr>
          </a:p>
          <a:p>
            <a:pPr lvl="0">
              <a:buNone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    </a:t>
            </a:r>
            <a:endParaRPr lang="zh-CN" altLang="en-US" b="1">
              <a:latin typeface="华文楷体" pitchFamily="2" charset="-122"/>
              <a:ea typeface="华文楷体" pitchFamily="2" charset="-122"/>
            </a:endParaRPr>
          </a:p>
          <a:p>
            <a:pPr lvl="0">
              <a:buNone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   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情：舒畅飘逸，飘飘欲仙，遗世独立，超然物外。</a:t>
            </a:r>
            <a:endParaRPr lang="zh-CN" altLang="en-US" sz="2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7652" name="左大括号 55299" title=""/>
          <p:cNvSpPr/>
          <p:nvPr>
            <p:custDataLst>
              <p:tags r:id="rId5"/>
            </p:custDataLst>
          </p:nvPr>
        </p:nvSpPr>
        <p:spPr>
          <a:xfrm>
            <a:off x="827088" y="2708275"/>
            <a:ext cx="76200" cy="3048000"/>
          </a:xfrm>
          <a:prstGeom prst="leftBrace">
            <a:avLst>
              <a:gd name="adj1" fmla="val 332963"/>
              <a:gd name="adj2" fmla="val 50000"/>
            </a:avLst>
          </a:prstGeom>
          <a:solidFill>
            <a:srgbClr val="DCB200"/>
          </a:solidFill>
          <a:ln w="38100">
            <a:solidFill>
              <a:srgbClr val="FFFF99"/>
            </a:solidFill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2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8674" name="文本占位符 76802" title=""/>
          <p:cNvSpPr>
            <a:spLocks noGrp="1"/>
          </p:cNvSpPr>
          <p:nvPr>
            <p:ph type="body" idx="4294967295"/>
            <p:custDataLst>
              <p:tags r:id="rId3"/>
            </p:custDataLst>
          </p:nvPr>
        </p:nvSpPr>
        <p:spPr>
          <a:xfrm>
            <a:off x="0" y="0"/>
            <a:ext cx="8813800" cy="6669088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>
              <a:lnSpc>
                <a:spcPct val="145000"/>
              </a:lnSpc>
              <a:buNone/>
            </a:pPr>
            <a:r>
              <a:rPr lang="zh-CN" altLang="en-US" sz="2000">
                <a:latin typeface="黑体" pitchFamily="49" charset="-122"/>
                <a:ea typeface="黑体" pitchFamily="49" charset="-122"/>
              </a:rPr>
              <a:t>明确：</a:t>
            </a:r>
            <a:endParaRPr lang="zh-CN" altLang="en-US" sz="2000">
              <a:latin typeface="黑体" pitchFamily="49" charset="-122"/>
              <a:ea typeface="黑体" pitchFamily="49" charset="-122"/>
            </a:endParaRPr>
          </a:p>
          <a:p>
            <a:pPr lvl="0">
              <a:lnSpc>
                <a:spcPct val="145000"/>
              </a:lnSpc>
              <a:buNone/>
            </a:pPr>
            <a:r>
              <a:rPr lang="en-US" altLang="zh-CN" sz="2000">
                <a:latin typeface="黑体" pitchFamily="49" charset="-122"/>
                <a:ea typeface="黑体" pitchFamily="49" charset="-122"/>
              </a:rPr>
              <a:t>1. </a:t>
            </a:r>
            <a:r>
              <a:rPr lang="zh-CN" altLang="en-US" sz="2000">
                <a:latin typeface="黑体" pitchFamily="49" charset="-122"/>
                <a:ea typeface="黑体" pitchFamily="49" charset="-122"/>
              </a:rPr>
              <a:t>举酒属客。</a:t>
            </a:r>
            <a:endParaRPr lang="zh-CN" altLang="en-US" sz="2000">
              <a:latin typeface="黑体" pitchFamily="49" charset="-122"/>
              <a:ea typeface="黑体" pitchFamily="49" charset="-122"/>
            </a:endParaRPr>
          </a:p>
          <a:p>
            <a:pPr lvl="0">
              <a:lnSpc>
                <a:spcPct val="145000"/>
              </a:lnSpc>
              <a:buNone/>
            </a:pPr>
            <a:r>
              <a:rPr lang="zh-CN" altLang="en-US" sz="2000">
                <a:latin typeface="黑体" pitchFamily="49" charset="-122"/>
                <a:ea typeface="黑体" pitchFamily="49" charset="-122"/>
              </a:rPr>
              <a:t>   一个“属”字把主人所急需要排遣出来的抑郁之情很好地烘托出来了。借酒浇愁愁更愁，所以在“主”歌唱的时候，潜意识里的抑郁就通过歌词的形式流露出来了。</a:t>
            </a:r>
            <a:endParaRPr lang="zh-CN" altLang="en-US" sz="2000">
              <a:latin typeface="黑体" pitchFamily="49" charset="-122"/>
              <a:ea typeface="黑体" pitchFamily="49" charset="-122"/>
            </a:endParaRPr>
          </a:p>
          <a:p>
            <a:pPr lvl="0">
              <a:lnSpc>
                <a:spcPct val="145000"/>
              </a:lnSpc>
              <a:buNone/>
            </a:pPr>
            <a:r>
              <a:rPr lang="en-US" altLang="zh-CN" sz="2000">
                <a:latin typeface="黑体" pitchFamily="49" charset="-122"/>
                <a:ea typeface="黑体" pitchFamily="49" charset="-122"/>
              </a:rPr>
              <a:t>2.</a:t>
            </a:r>
            <a:r>
              <a:rPr lang="zh-CN" altLang="en-US" sz="2000">
                <a:latin typeface="黑体" pitchFamily="49" charset="-122"/>
                <a:ea typeface="黑体" pitchFamily="49" charset="-122"/>
              </a:rPr>
              <a:t>诵明月之诗，歌窈窕之章。</a:t>
            </a:r>
            <a:endParaRPr lang="zh-CN" altLang="en-US" sz="2000">
              <a:latin typeface="黑体" pitchFamily="49" charset="-122"/>
              <a:ea typeface="黑体" pitchFamily="49" charset="-122"/>
            </a:endParaRPr>
          </a:p>
          <a:p>
            <a:pPr lvl="0">
              <a:lnSpc>
                <a:spcPct val="145000"/>
              </a:lnSpc>
              <a:buNone/>
            </a:pPr>
            <a:r>
              <a:rPr lang="zh-CN" altLang="en-US" sz="2000">
                <a:latin typeface="黑体" pitchFamily="49" charset="-122"/>
                <a:ea typeface="黑体" pitchFamily="49" charset="-122"/>
              </a:rPr>
              <a:t>   语出</a:t>
            </a:r>
            <a:r>
              <a:rPr lang="en-US" altLang="zh-CN" sz="2000">
                <a:latin typeface="黑体" pitchFamily="49" charset="-122"/>
                <a:ea typeface="黑体" pitchFamily="49" charset="-122"/>
              </a:rPr>
              <a:t>《</a:t>
            </a:r>
            <a:r>
              <a:rPr lang="zh-CN" altLang="en-US" sz="2000">
                <a:latin typeface="黑体" pitchFamily="49" charset="-122"/>
                <a:ea typeface="黑体" pitchFamily="49" charset="-122"/>
              </a:rPr>
              <a:t>诗经</a:t>
            </a:r>
            <a:r>
              <a:rPr lang="en-US" altLang="zh-CN" sz="2000">
                <a:latin typeface="黑体" pitchFamily="49" charset="-122"/>
                <a:ea typeface="黑体" pitchFamily="49" charset="-122"/>
              </a:rPr>
              <a:t>•</a:t>
            </a:r>
            <a:r>
              <a:rPr lang="zh-CN" altLang="en-US" sz="2000">
                <a:latin typeface="黑体" pitchFamily="49" charset="-122"/>
                <a:ea typeface="黑体" pitchFamily="49" charset="-122"/>
              </a:rPr>
              <a:t>陈风</a:t>
            </a:r>
            <a:r>
              <a:rPr lang="en-US" altLang="zh-CN" sz="2000">
                <a:latin typeface="黑体" pitchFamily="49" charset="-122"/>
                <a:ea typeface="黑体" pitchFamily="49" charset="-122"/>
              </a:rPr>
              <a:t>•</a:t>
            </a:r>
            <a:r>
              <a:rPr lang="zh-CN" altLang="en-US" sz="2000">
                <a:latin typeface="黑体" pitchFamily="49" charset="-122"/>
                <a:ea typeface="黑体" pitchFamily="49" charset="-122"/>
              </a:rPr>
              <a:t>月出</a:t>
            </a:r>
            <a:r>
              <a:rPr lang="en-US" altLang="zh-CN" sz="2000">
                <a:latin typeface="黑体" pitchFamily="49" charset="-122"/>
                <a:ea typeface="黑体" pitchFamily="49" charset="-122"/>
              </a:rPr>
              <a:t>》“</a:t>
            </a:r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月出皎兮，佼人僚兮。舒窈纠兮，劳心悄兮</a:t>
            </a:r>
            <a:r>
              <a:rPr lang="zh-CN" altLang="en-US" sz="2000">
                <a:latin typeface="黑体" pitchFamily="49" charset="-122"/>
                <a:ea typeface="黑体" pitchFamily="49" charset="-122"/>
              </a:rPr>
              <a:t>。”（望月怀人）。（月儿东升亮皎皎，月下美人更俊俏，体态苗条姗姗来，惹人相思我心焦）  </a:t>
            </a:r>
            <a:r>
              <a:rPr lang="zh-CN" altLang="en-US" sz="20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月下怀人，美人不见，独自悲愁。</a:t>
            </a:r>
            <a:endParaRPr lang="zh-CN" altLang="en-US" sz="200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  <a:p>
            <a:pPr lvl="0">
              <a:lnSpc>
                <a:spcPct val="145000"/>
              </a:lnSpc>
              <a:buNone/>
            </a:pPr>
            <a:r>
              <a:rPr lang="en-US" altLang="zh-CN" sz="2000">
                <a:latin typeface="黑体" pitchFamily="49" charset="-122"/>
                <a:ea typeface="黑体" pitchFamily="49" charset="-122"/>
              </a:rPr>
              <a:t>3.“</a:t>
            </a:r>
            <a:r>
              <a:rPr lang="zh-CN" altLang="en-US" sz="2000">
                <a:latin typeface="黑体" pitchFamily="49" charset="-122"/>
                <a:ea typeface="黑体" pitchFamily="49" charset="-122"/>
              </a:rPr>
              <a:t>渺渺兮予怀，望美人兮天一方”，</a:t>
            </a:r>
            <a:endParaRPr lang="zh-CN" altLang="en-US" sz="2000">
              <a:latin typeface="黑体" pitchFamily="49" charset="-122"/>
              <a:ea typeface="黑体" pitchFamily="49" charset="-122"/>
            </a:endParaRPr>
          </a:p>
          <a:p>
            <a:pPr lvl="0">
              <a:lnSpc>
                <a:spcPct val="145000"/>
              </a:lnSpc>
              <a:buNone/>
            </a:pPr>
            <a:r>
              <a:rPr lang="zh-CN" altLang="en-US" sz="2000">
                <a:latin typeface="黑体" pitchFamily="49" charset="-122"/>
                <a:ea typeface="黑体" pitchFamily="49" charset="-122"/>
              </a:rPr>
              <a:t>  语出</a:t>
            </a:r>
            <a:r>
              <a:rPr lang="en-US" altLang="zh-CN" sz="2000">
                <a:latin typeface="黑体" pitchFamily="49" charset="-122"/>
                <a:ea typeface="黑体" pitchFamily="49" charset="-122"/>
              </a:rPr>
              <a:t>《</a:t>
            </a:r>
            <a:r>
              <a:rPr lang="zh-CN" altLang="en-US" sz="2000">
                <a:latin typeface="黑体" pitchFamily="49" charset="-122"/>
                <a:ea typeface="黑体" pitchFamily="49" charset="-122"/>
              </a:rPr>
              <a:t>楚辞 少司命</a:t>
            </a:r>
            <a:r>
              <a:rPr lang="en-US" altLang="zh-CN" sz="2000">
                <a:latin typeface="黑体" pitchFamily="49" charset="-122"/>
                <a:ea typeface="黑体" pitchFamily="49" charset="-122"/>
              </a:rPr>
              <a:t>》</a:t>
            </a:r>
            <a:r>
              <a:rPr lang="zh-CN" altLang="en-US" sz="2000">
                <a:latin typeface="黑体" pitchFamily="49" charset="-122"/>
                <a:ea typeface="黑体" pitchFamily="49" charset="-122"/>
              </a:rPr>
              <a:t>：“望美人兮未来，临风恍兮浩歌”。（心怀美人） </a:t>
            </a:r>
            <a:endParaRPr lang="zh-CN" altLang="en-US" sz="2000">
              <a:latin typeface="黑体" pitchFamily="49" charset="-122"/>
              <a:ea typeface="黑体" pitchFamily="49" charset="-122"/>
            </a:endParaRPr>
          </a:p>
          <a:p>
            <a:pPr lvl="0" algn="ctr">
              <a:lnSpc>
                <a:spcPct val="145000"/>
              </a:lnSpc>
              <a:buNone/>
            </a:pPr>
            <a:r>
              <a:rPr lang="zh-CN" altLang="en-US" sz="20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美人意象</a:t>
            </a:r>
            <a:r>
              <a:rPr lang="en-US" altLang="zh-CN" sz="20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→</a:t>
            </a:r>
            <a:r>
              <a:rPr lang="zh-CN" altLang="en-US" sz="20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圣主贤君、美好理想、一切美好事物的化身</a:t>
            </a:r>
            <a:endParaRPr lang="zh-CN" altLang="en-US" sz="2000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  <a:p>
            <a:pPr lvl="0">
              <a:lnSpc>
                <a:spcPct val="80000"/>
              </a:lnSpc>
              <a:buNone/>
            </a:pPr>
            <a:endParaRPr lang="zh-CN" altLang="en-US" sz="18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9698" name="图片 101387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9699" name="标题 101390" title="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79388" y="188913"/>
            <a:ext cx="7772400" cy="1143000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  <a:cs typeface="+mj-cs"/>
              </a:defRPr>
            </a:lvl1pPr>
          </a:lstStyle>
          <a:p>
            <a:pPr lvl="0" algn="l"/>
            <a:r>
              <a:rPr lang="zh-CN" altLang="en-US"/>
              <a:t>美人意象</a:t>
            </a:r>
            <a:endParaRPr lang="zh-CN" altLang="en-US"/>
          </a:p>
        </p:txBody>
      </p:sp>
      <p:sp>
        <p:nvSpPr>
          <p:cNvPr id="29700" name="内容占位符 101391" title=""/>
          <p:cNvSpPr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381000" y="1295400"/>
            <a:ext cx="8229600" cy="4525963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umimoji="1"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>
              <a:lnSpc>
                <a:spcPct val="80000"/>
              </a:lnSpc>
              <a:buNone/>
            </a:pPr>
            <a:r>
              <a:rPr lang="zh-CN" altLang="en-US" sz="2400" b="1"/>
              <a:t>对于那个时代的知识分子来说</a:t>
            </a:r>
            <a:endParaRPr lang="zh-CN" altLang="en-US" sz="2400" b="1"/>
          </a:p>
          <a:p>
            <a:pPr lvl="0">
              <a:lnSpc>
                <a:spcPct val="80000"/>
              </a:lnSpc>
              <a:buNone/>
            </a:pPr>
            <a:r>
              <a:rPr lang="zh-CN" altLang="en-US" sz="2400" b="1"/>
              <a:t>理想的实现总是跟仕途息息相</a:t>
            </a:r>
            <a:endParaRPr lang="zh-CN" altLang="en-US" sz="2400" b="1"/>
          </a:p>
          <a:p>
            <a:pPr lvl="0">
              <a:lnSpc>
                <a:spcPct val="80000"/>
              </a:lnSpc>
              <a:buNone/>
            </a:pPr>
            <a:r>
              <a:rPr lang="zh-CN" altLang="en-US" sz="2400" b="1"/>
              <a:t>关的，而仕途的顺利坦荡与否</a:t>
            </a:r>
            <a:endParaRPr lang="zh-CN" altLang="en-US" sz="2400" b="1"/>
          </a:p>
          <a:p>
            <a:pPr lvl="0">
              <a:lnSpc>
                <a:spcPct val="80000"/>
              </a:lnSpc>
              <a:buNone/>
            </a:pPr>
            <a:r>
              <a:rPr lang="zh-CN" altLang="en-US" sz="2400" b="1"/>
              <a:t>又与君王有很大的关系。钱穆</a:t>
            </a:r>
            <a:endParaRPr lang="zh-CN" altLang="en-US" sz="2400" b="1"/>
          </a:p>
          <a:p>
            <a:pPr lvl="0">
              <a:lnSpc>
                <a:spcPct val="80000"/>
              </a:lnSpc>
              <a:buNone/>
            </a:pPr>
            <a:r>
              <a:rPr lang="zh-CN" altLang="en-US" sz="2400" b="1"/>
              <a:t>在</a:t>
            </a:r>
            <a:r>
              <a:rPr lang="en-US" altLang="zh-CN" sz="2400" b="1"/>
              <a:t>《</a:t>
            </a:r>
            <a:r>
              <a:rPr lang="zh-CN" altLang="en-US" sz="2400" b="1"/>
              <a:t>国史大纲</a:t>
            </a:r>
            <a:r>
              <a:rPr lang="en-US" altLang="zh-CN" sz="2400" b="1"/>
              <a:t>》</a:t>
            </a:r>
            <a:r>
              <a:rPr lang="zh-CN" altLang="en-US" sz="2400" b="1"/>
              <a:t>中说在宋朝的</a:t>
            </a:r>
            <a:endParaRPr lang="zh-CN" altLang="en-US" sz="2400" b="1"/>
          </a:p>
          <a:p>
            <a:pPr lvl="0">
              <a:lnSpc>
                <a:spcPct val="80000"/>
              </a:lnSpc>
              <a:buNone/>
            </a:pPr>
            <a:r>
              <a:rPr lang="zh-CN" altLang="en-US" sz="2400" b="1"/>
              <a:t>时代，有一种“自觉精神”：“那</a:t>
            </a:r>
            <a:endParaRPr lang="zh-CN" altLang="en-US" sz="2400" b="1"/>
          </a:p>
          <a:p>
            <a:pPr lvl="0">
              <a:lnSpc>
                <a:spcPct val="80000"/>
              </a:lnSpc>
              <a:buNone/>
            </a:pPr>
            <a:r>
              <a:rPr lang="zh-CN" altLang="en-US" sz="2400" b="1"/>
              <a:t>辈读书人渐渐自己从内心深处</a:t>
            </a:r>
            <a:endParaRPr lang="zh-CN" altLang="en-US" sz="2400" b="1"/>
          </a:p>
          <a:p>
            <a:pPr lvl="0">
              <a:lnSpc>
                <a:spcPct val="80000"/>
              </a:lnSpc>
              <a:buNone/>
            </a:pPr>
            <a:r>
              <a:rPr lang="zh-CN" altLang="en-US" sz="2400" b="1"/>
              <a:t>涌现出一种感觉，觉到他们应</a:t>
            </a:r>
            <a:endParaRPr lang="zh-CN" altLang="en-US" sz="2400" b="1"/>
          </a:p>
          <a:p>
            <a:pPr lvl="0">
              <a:lnSpc>
                <a:spcPct val="80000"/>
              </a:lnSpc>
              <a:buNone/>
            </a:pPr>
            <a:r>
              <a:rPr lang="zh-CN" altLang="en-US" sz="2400" b="1"/>
              <a:t>该起来担负着天下的重任”。也即</a:t>
            </a:r>
            <a:endParaRPr lang="zh-CN" altLang="en-US" sz="2400" b="1"/>
          </a:p>
          <a:p>
            <a:pPr lvl="0">
              <a:lnSpc>
                <a:spcPct val="80000"/>
              </a:lnSpc>
              <a:buNone/>
            </a:pPr>
            <a:r>
              <a:rPr lang="zh-CN" altLang="en-US" sz="2400" b="1"/>
              <a:t>是范仲淹所说的“先天下之忧而</a:t>
            </a:r>
            <a:endParaRPr lang="zh-CN" altLang="en-US" sz="2400" b="1"/>
          </a:p>
          <a:p>
            <a:pPr lvl="0">
              <a:lnSpc>
                <a:spcPct val="80000"/>
              </a:lnSpc>
              <a:buNone/>
            </a:pPr>
            <a:r>
              <a:rPr lang="zh-CN" altLang="en-US" sz="2400" b="1"/>
              <a:t>忧，后天下之乐而乐”的以天下</a:t>
            </a:r>
            <a:endParaRPr lang="zh-CN" altLang="en-US" sz="2400" b="1"/>
          </a:p>
          <a:p>
            <a:pPr lvl="0">
              <a:lnSpc>
                <a:spcPct val="80000"/>
              </a:lnSpc>
              <a:buNone/>
            </a:pPr>
            <a:r>
              <a:rPr lang="zh-CN" altLang="en-US" sz="2400" b="1"/>
              <a:t>为己任的知识分子精神。可苏</a:t>
            </a:r>
            <a:endParaRPr lang="zh-CN" altLang="en-US" sz="2400" b="1"/>
          </a:p>
          <a:p>
            <a:pPr lvl="0">
              <a:lnSpc>
                <a:spcPct val="80000"/>
              </a:lnSpc>
              <a:buNone/>
            </a:pPr>
            <a:r>
              <a:rPr lang="zh-CN" altLang="en-US" sz="2400" b="1"/>
              <a:t>轼面临的现状却是“落花有意，</a:t>
            </a:r>
            <a:endParaRPr lang="zh-CN" altLang="en-US" sz="2400" b="1"/>
          </a:p>
          <a:p>
            <a:pPr lvl="0">
              <a:lnSpc>
                <a:spcPct val="80000"/>
              </a:lnSpc>
              <a:buNone/>
            </a:pPr>
            <a:r>
              <a:rPr lang="zh-CN" altLang="en-US" sz="2400" b="1"/>
              <a:t>流水无情”，仕途受阻。</a:t>
            </a:r>
            <a:endParaRPr lang="zh-CN" altLang="en-US" sz="2400" b="1"/>
          </a:p>
          <a:p>
            <a:pPr lvl="0">
              <a:lnSpc>
                <a:spcPct val="80000"/>
              </a:lnSpc>
              <a:buNone/>
            </a:pPr>
            <a:endParaRPr lang="zh-CN" altLang="en-US" sz="2400" b="1">
              <a:solidFill>
                <a:srgbClr val="000066"/>
              </a:solidFill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0722" name="Rectangle 2" title=""/>
          <p:cNvSpPr>
            <a:spLocks noGrp="1" noRot="1"/>
          </p:cNvSpPr>
          <p:nvPr>
            <p:ph type="body" idx="4294967295"/>
            <p:custDataLst>
              <p:tags r:id="rId3"/>
            </p:custDataLst>
          </p:nvPr>
        </p:nvSpPr>
        <p:spPr>
          <a:xfrm>
            <a:off x="323850" y="409575"/>
            <a:ext cx="8229600" cy="374015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250000"/>
              </a:lnSpc>
            </a:pPr>
            <a:r>
              <a:rPr lang="zh-CN" altLang="en-US">
                <a:latin typeface="华文新魏" pitchFamily="2" charset="-122"/>
                <a:ea typeface="华文新魏" pitchFamily="2" charset="-122"/>
              </a:rPr>
              <a:t>于是饮酒</a:t>
            </a:r>
            <a:r>
              <a:rPr lang="zh-CN" altLang="en-US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乐甚</a:t>
            </a:r>
            <a:r>
              <a:rPr lang="zh-CN" altLang="en-US">
                <a:latin typeface="华文新魏" pitchFamily="2" charset="-122"/>
                <a:ea typeface="华文新魏" pitchFamily="2" charset="-122"/>
              </a:rPr>
              <a:t>，扣舷</a:t>
            </a:r>
            <a:r>
              <a:rPr lang="zh-CN" altLang="en-US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而</a:t>
            </a:r>
            <a:r>
              <a:rPr lang="zh-CN" altLang="en-US">
                <a:latin typeface="华文新魏" pitchFamily="2" charset="-122"/>
                <a:ea typeface="华文新魏" pitchFamily="2" charset="-122"/>
              </a:rPr>
              <a:t>歌之。歌曰：</a:t>
            </a:r>
            <a:r>
              <a:rPr lang="zh-CN" altLang="en-US">
                <a:ea typeface="华文新魏" pitchFamily="2" charset="-122"/>
              </a:rPr>
              <a:t>“</a:t>
            </a:r>
            <a:r>
              <a:rPr lang="zh-CN" altLang="en-US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桂棹</a:t>
            </a:r>
            <a:endParaRPr lang="zh-CN" altLang="en-US">
              <a:solidFill>
                <a:srgbClr val="FF0000"/>
              </a:solidFill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250000"/>
              </a:lnSpc>
              <a:buFontTx/>
              <a:buNone/>
            </a:pPr>
            <a:r>
              <a:rPr lang="zh-CN" altLang="en-US">
                <a:latin typeface="华文新魏" pitchFamily="2" charset="-122"/>
                <a:ea typeface="华文新魏" pitchFamily="2" charset="-122"/>
              </a:rPr>
              <a:t>  </a:t>
            </a:r>
            <a:r>
              <a:rPr lang="zh-CN" altLang="en-US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兮</a:t>
            </a:r>
            <a:r>
              <a:rPr lang="zh-CN" altLang="en-US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兰桨</a:t>
            </a:r>
            <a:r>
              <a:rPr lang="zh-CN" altLang="en-US">
                <a:latin typeface="华文新魏" pitchFamily="2" charset="-122"/>
                <a:ea typeface="华文新魏" pitchFamily="2" charset="-122"/>
              </a:rPr>
              <a:t>，击</a:t>
            </a:r>
            <a:r>
              <a:rPr lang="zh-CN" altLang="en-US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空明</a:t>
            </a:r>
            <a:r>
              <a:rPr lang="zh-CN" altLang="en-US">
                <a:latin typeface="华文新魏" pitchFamily="2" charset="-122"/>
                <a:ea typeface="华文新魏" pitchFamily="2" charset="-122"/>
              </a:rPr>
              <a:t>兮</a:t>
            </a:r>
            <a:r>
              <a:rPr lang="zh-CN" altLang="en-US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溯</a:t>
            </a:r>
            <a:r>
              <a:rPr lang="zh-CN" altLang="en-US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流光</a:t>
            </a:r>
            <a:r>
              <a:rPr lang="zh-CN" altLang="en-US">
                <a:latin typeface="华文新魏" pitchFamily="2" charset="-122"/>
                <a:ea typeface="华文新魏" pitchFamily="2" charset="-122"/>
              </a:rPr>
              <a:t>。</a:t>
            </a:r>
            <a:r>
              <a:rPr lang="zh-CN" altLang="en-US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渺渺</a:t>
            </a:r>
            <a:r>
              <a:rPr lang="zh-CN" altLang="en-US">
                <a:latin typeface="华文新魏" pitchFamily="2" charset="-122"/>
                <a:ea typeface="华文新魏" pitchFamily="2" charset="-122"/>
              </a:rPr>
              <a:t>兮予怀，</a:t>
            </a:r>
            <a:endParaRPr lang="zh-CN" altLang="en-US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250000"/>
              </a:lnSpc>
              <a:buFontTx/>
              <a:buNone/>
            </a:pPr>
            <a:r>
              <a:rPr lang="zh-CN" altLang="en-US">
                <a:latin typeface="华文新魏" pitchFamily="2" charset="-122"/>
                <a:ea typeface="华文新魏" pitchFamily="2" charset="-122"/>
              </a:rPr>
              <a:t>   望</a:t>
            </a:r>
            <a:r>
              <a:rPr lang="zh-CN" altLang="en-US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美人</a:t>
            </a:r>
            <a:r>
              <a:rPr lang="zh-CN" altLang="en-US">
                <a:latin typeface="华文新魏" pitchFamily="2" charset="-122"/>
                <a:ea typeface="华文新魏" pitchFamily="2" charset="-122"/>
              </a:rPr>
              <a:t>兮天一方。</a:t>
            </a:r>
            <a:r>
              <a:rPr lang="zh-CN" altLang="en-US">
                <a:ea typeface="华文新魏" pitchFamily="2" charset="-122"/>
              </a:rPr>
              <a:t>”</a:t>
            </a:r>
            <a:endParaRPr lang="zh-CN" altLang="en-US" b="1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30723" name="Text Box 3" title=""/>
          <p:cNvSpPr txBox="1"/>
          <p:nvPr>
            <p:custDataLst>
              <p:tags r:id="rId4"/>
            </p:custDataLst>
          </p:nvPr>
        </p:nvSpPr>
        <p:spPr>
          <a:xfrm>
            <a:off x="1619250" y="549275"/>
            <a:ext cx="2449513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感觉快乐极了</a:t>
            </a: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30724" name="Text Box 4" title=""/>
          <p:cNvSpPr txBox="1"/>
          <p:nvPr>
            <p:custDataLst>
              <p:tags r:id="rId5"/>
            </p:custDataLst>
          </p:nvPr>
        </p:nvSpPr>
        <p:spPr>
          <a:xfrm>
            <a:off x="-177800" y="2781300"/>
            <a:ext cx="2949575" cy="954088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桂树做的棹，木兰做的桨</a:t>
            </a: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30725" name="Text Box 5" title=""/>
          <p:cNvSpPr txBox="1"/>
          <p:nvPr>
            <p:custDataLst>
              <p:tags r:id="rId6"/>
            </p:custDataLst>
          </p:nvPr>
        </p:nvSpPr>
        <p:spPr>
          <a:xfrm>
            <a:off x="4140200" y="117475"/>
            <a:ext cx="2592388" cy="952500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连词，表修饰关系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30726" name="Text Box 6" title=""/>
          <p:cNvSpPr txBox="1"/>
          <p:nvPr>
            <p:custDataLst>
              <p:tags r:id="rId7"/>
            </p:custDataLst>
          </p:nvPr>
        </p:nvSpPr>
        <p:spPr>
          <a:xfrm>
            <a:off x="1403350" y="1773238"/>
            <a:ext cx="3097213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指月光下的清波</a:t>
            </a: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30727" name="Text Box 7" title=""/>
          <p:cNvSpPr txBox="1"/>
          <p:nvPr>
            <p:custDataLst>
              <p:tags r:id="rId8"/>
            </p:custDataLst>
          </p:nvPr>
        </p:nvSpPr>
        <p:spPr>
          <a:xfrm>
            <a:off x="3348038" y="2924175"/>
            <a:ext cx="2089150" cy="527050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逆流而上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30728" name="Text Box 8" title=""/>
          <p:cNvSpPr txBox="1"/>
          <p:nvPr>
            <p:custDataLst>
              <p:tags r:id="rId9"/>
            </p:custDataLst>
          </p:nvPr>
        </p:nvSpPr>
        <p:spPr>
          <a:xfrm>
            <a:off x="5724525" y="2924175"/>
            <a:ext cx="2663825" cy="527050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悠远的样子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30729" name="Text Box 9" title=""/>
          <p:cNvSpPr txBox="1"/>
          <p:nvPr>
            <p:custDataLst>
              <p:tags r:id="rId10"/>
            </p:custDataLst>
          </p:nvPr>
        </p:nvSpPr>
        <p:spPr>
          <a:xfrm>
            <a:off x="4645025" y="1773238"/>
            <a:ext cx="3095625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江面浮动的月光</a:t>
            </a: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30730" name="Text Box 10" title=""/>
          <p:cNvSpPr txBox="1"/>
          <p:nvPr>
            <p:custDataLst>
              <p:tags r:id="rId11"/>
            </p:custDataLst>
          </p:nvPr>
        </p:nvSpPr>
        <p:spPr>
          <a:xfrm>
            <a:off x="684213" y="4221163"/>
            <a:ext cx="7848600" cy="954087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0066FF"/>
                </a:solidFill>
              </a:rPr>
              <a:t>指他所思慕的人，古人常用来作为圣主贤臣或美好理想的象征。</a:t>
            </a:r>
            <a:endParaRPr lang="zh-CN" altLang="en-US" sz="180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0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0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0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0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uiExpand="1" build="p"/>
      <p:bldP spid="30723" grpId="0"/>
      <p:bldP spid="30724" grpId="0"/>
      <p:bldP spid="30725" grpId="0"/>
      <p:bldP spid="30726" grpId="0"/>
      <p:bldP spid="30727" grpId="0"/>
      <p:bldP spid="30728" grpId="0"/>
      <p:bldP spid="30729" grpId="0"/>
      <p:bldP spid="3073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1746" name="Text Box 2" title=""/>
          <p:cNvSpPr txBox="1"/>
          <p:nvPr>
            <p:custDataLst>
              <p:tags r:id="rId3"/>
            </p:custDataLst>
          </p:nvPr>
        </p:nvSpPr>
        <p:spPr>
          <a:xfrm>
            <a:off x="611188" y="1412875"/>
            <a:ext cx="7693025" cy="3382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zh-CN" sz="3600">
                <a:latin typeface="宋体" pitchFamily="2" charset="-122"/>
              </a:rPr>
              <a:t>这时喝酒喝得极为快乐，我就敲着船舷唱起歌来。歌词到：“桂木做的棹啊，兰木做的桨，划开清澈见底的江水，在月光浮动的江面逆流而上；我的情怀啊，多么悠远，我所思慕的贤人啊，好似远在天的另一方。</a:t>
            </a:r>
            <a:endParaRPr lang="zh-CN" altLang="zh-CN" sz="3600" b="1">
              <a:latin typeface="华文新魏" pitchFamily="2" charset="-122"/>
              <a:ea typeface="华文新魏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2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770" name="Rectangle 2" title=""/>
          <p:cNvSpPr>
            <a:spLocks noGrp="1" noRot="1"/>
          </p:cNvSpPr>
          <p:nvPr>
            <p:ph type="body" idx="4294967295"/>
            <p:custDataLst>
              <p:tags r:id="rId3"/>
            </p:custDataLst>
          </p:nvPr>
        </p:nvSpPr>
        <p:spPr>
          <a:xfrm>
            <a:off x="468313" y="46038"/>
            <a:ext cx="8229600" cy="3382962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zh-CN" sz="1800" b="1"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340000"/>
              </a:lnSpc>
            </a:pP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客有吹</a:t>
            </a:r>
            <a:r>
              <a:rPr lang="zh-CN" altLang="zh-CN" sz="2800" b="1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洞箫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者，</a:t>
            </a:r>
            <a:r>
              <a:rPr lang="zh-CN" altLang="zh-CN" sz="2800" b="1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倚歌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而</a:t>
            </a:r>
            <a:r>
              <a:rPr lang="zh-CN" altLang="zh-CN" sz="2800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和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之。其声</a:t>
            </a:r>
            <a:r>
              <a:rPr lang="zh-CN" altLang="zh-CN" sz="2800" b="1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呜呜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然，如怨如慕，如泣如诉；</a:t>
            </a:r>
            <a:r>
              <a:rPr lang="zh-CN" altLang="zh-CN" sz="2800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余音袅袅，不绝如缕。</a:t>
            </a:r>
            <a:r>
              <a:rPr lang="zh-CN" altLang="zh-CN" sz="2800" b="1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舞</a:t>
            </a:r>
            <a:r>
              <a:rPr lang="zh-CN" altLang="zh-CN" sz="2800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幽壑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之</a:t>
            </a:r>
            <a:r>
              <a:rPr lang="zh-CN" altLang="zh-CN" sz="2800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潜蛟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，</a:t>
            </a:r>
            <a:r>
              <a:rPr lang="zh-CN" altLang="zh-CN" sz="2800" b="1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泣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孤舟之</a:t>
            </a:r>
            <a:r>
              <a:rPr lang="zh-CN" altLang="zh-CN" sz="2800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嫠（l</a:t>
            </a:r>
            <a:r>
              <a:rPr lang="zh-CN" altLang="zh-CN" sz="2800" b="1">
                <a:solidFill>
                  <a:srgbClr val="0066FF"/>
                </a:solidFill>
                <a:ea typeface="华文新魏" pitchFamily="2" charset="-122"/>
              </a:rPr>
              <a:t>í</a:t>
            </a:r>
            <a:r>
              <a:rPr lang="zh-CN" altLang="zh-CN" sz="2800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）妇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。</a:t>
            </a:r>
            <a:endParaRPr lang="zh-CN" altLang="zh-CN" sz="1800" b="1">
              <a:ea typeface="华文新魏" pitchFamily="2" charset="-122"/>
            </a:endParaRPr>
          </a:p>
          <a:p>
            <a:pPr lvl="0" eaLnBrk="1" hangingPunct="1">
              <a:buFontTx/>
              <a:buNone/>
            </a:pPr>
            <a:endParaRPr lang="zh-CN" altLang="zh-CN" sz="1800" b="1">
              <a:ea typeface="华文新魏" pitchFamily="2" charset="-122"/>
            </a:endParaRPr>
          </a:p>
        </p:txBody>
      </p:sp>
      <p:sp>
        <p:nvSpPr>
          <p:cNvPr id="32771" name="Text Box 3" title=""/>
          <p:cNvSpPr txBox="1"/>
          <p:nvPr>
            <p:custDataLst>
              <p:tags r:id="rId4"/>
            </p:custDataLst>
          </p:nvPr>
        </p:nvSpPr>
        <p:spPr>
          <a:xfrm>
            <a:off x="5868988" y="765175"/>
            <a:ext cx="2447925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呜呜咽咽</a:t>
            </a:r>
            <a:endParaRPr lang="zh-CN" altLang="en-US" sz="1800"/>
          </a:p>
        </p:txBody>
      </p:sp>
      <p:sp>
        <p:nvSpPr>
          <p:cNvPr id="32772" name="Text Box 4" title=""/>
          <p:cNvSpPr txBox="1"/>
          <p:nvPr>
            <p:custDataLst>
              <p:tags r:id="rId5"/>
            </p:custDataLst>
          </p:nvPr>
        </p:nvSpPr>
        <p:spPr>
          <a:xfrm>
            <a:off x="684213" y="765175"/>
            <a:ext cx="2447925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管乐器的一种</a:t>
            </a:r>
            <a:endParaRPr lang="zh-CN" altLang="en-US" sz="1800"/>
          </a:p>
        </p:txBody>
      </p:sp>
      <p:sp>
        <p:nvSpPr>
          <p:cNvPr id="32773" name="Text Box 5" title=""/>
          <p:cNvSpPr txBox="1"/>
          <p:nvPr>
            <p:custDataLst>
              <p:tags r:id="rId6"/>
            </p:custDataLst>
          </p:nvPr>
        </p:nvSpPr>
        <p:spPr>
          <a:xfrm>
            <a:off x="2124075" y="1844675"/>
            <a:ext cx="3887788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依照歌曲的声调和节拍</a:t>
            </a:r>
            <a:endParaRPr lang="zh-CN" altLang="en-US" sz="1800"/>
          </a:p>
        </p:txBody>
      </p:sp>
      <p:sp>
        <p:nvSpPr>
          <p:cNvPr id="32774" name="Text Box 6" title=""/>
          <p:cNvSpPr txBox="1"/>
          <p:nvPr>
            <p:custDataLst>
              <p:tags r:id="rId7"/>
            </p:custDataLst>
          </p:nvPr>
        </p:nvSpPr>
        <p:spPr>
          <a:xfrm>
            <a:off x="5219700" y="2276475"/>
            <a:ext cx="3816350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使动用法，使……起舞。</a:t>
            </a:r>
            <a:endParaRPr lang="zh-CN" altLang="en-US" sz="1800"/>
          </a:p>
        </p:txBody>
      </p:sp>
      <p:sp>
        <p:nvSpPr>
          <p:cNvPr id="32775" name="Text Box 7" title=""/>
          <p:cNvSpPr txBox="1"/>
          <p:nvPr>
            <p:custDataLst>
              <p:tags r:id="rId8"/>
            </p:custDataLst>
          </p:nvPr>
        </p:nvSpPr>
        <p:spPr>
          <a:xfrm>
            <a:off x="1763713" y="4724400"/>
            <a:ext cx="2449512" cy="954088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使动用法，使……哭泣。</a:t>
            </a: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32776" name="Text Box 8" title=""/>
          <p:cNvSpPr txBox="1"/>
          <p:nvPr>
            <p:custDataLst>
              <p:tags r:id="rId9"/>
            </p:custDataLst>
          </p:nvPr>
        </p:nvSpPr>
        <p:spPr>
          <a:xfrm>
            <a:off x="4284663" y="4652963"/>
            <a:ext cx="1584325" cy="527050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寡妇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32777" name="Text Box 9" title=""/>
          <p:cNvSpPr txBox="1"/>
          <p:nvPr>
            <p:custDataLst>
              <p:tags r:id="rId10"/>
            </p:custDataLst>
          </p:nvPr>
        </p:nvSpPr>
        <p:spPr>
          <a:xfrm>
            <a:off x="3203575" y="765175"/>
            <a:ext cx="2735263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>
                <a:solidFill>
                  <a:srgbClr val="0066FF"/>
                </a:solidFill>
              </a:rPr>
              <a:t>同声相应。唱和</a:t>
            </a:r>
            <a:endParaRPr lang="zh-CN" altLang="en-US">
              <a:solidFill>
                <a:srgbClr val="0066FF"/>
              </a:solidFill>
            </a:endParaRPr>
          </a:p>
        </p:txBody>
      </p:sp>
      <p:sp>
        <p:nvSpPr>
          <p:cNvPr id="32778" name="Text Box 10" title=""/>
          <p:cNvSpPr txBox="1"/>
          <p:nvPr>
            <p:custDataLst>
              <p:tags r:id="rId11"/>
            </p:custDataLst>
          </p:nvPr>
        </p:nvSpPr>
        <p:spPr>
          <a:xfrm>
            <a:off x="684213" y="3213100"/>
            <a:ext cx="6913562" cy="954088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尾声凄切、婉转、悠长，如同不断细丝。袅袅：形容声音婉转悠长。缕：细丝。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32779" name="Text Box 11" title=""/>
          <p:cNvSpPr txBox="1"/>
          <p:nvPr>
            <p:custDataLst>
              <p:tags r:id="rId12"/>
            </p:custDataLst>
          </p:nvPr>
        </p:nvSpPr>
        <p:spPr>
          <a:xfrm>
            <a:off x="7597775" y="3213100"/>
            <a:ext cx="1368425" cy="527050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深谷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32780" name="Text Box 12" title=""/>
          <p:cNvSpPr txBox="1"/>
          <p:nvPr>
            <p:custDataLst>
              <p:tags r:id="rId13"/>
            </p:custDataLst>
          </p:nvPr>
        </p:nvSpPr>
        <p:spPr>
          <a:xfrm>
            <a:off x="179388" y="4652963"/>
            <a:ext cx="1584325" cy="954087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深谷中的蛟龙</a:t>
            </a:r>
            <a:endParaRPr lang="zh-CN" altLang="en-US" b="1">
              <a:solidFill>
                <a:srgbClr val="0066FF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27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2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27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2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 build="p"/>
      <p:bldP spid="32771" grpId="0"/>
      <p:bldP spid="32772" grpId="0"/>
      <p:bldP spid="32773" grpId="0"/>
      <p:bldP spid="32774" grpId="0"/>
      <p:bldP spid="32775" grpId="0"/>
      <p:bldP spid="32776" grpId="0"/>
      <p:bldP spid="32777" grpId="0"/>
      <p:bldP spid="32778" grpId="0"/>
      <p:bldP spid="32779" grpId="0"/>
      <p:bldP spid="3278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3794" name="Text Box 2" title=""/>
          <p:cNvSpPr txBox="1"/>
          <p:nvPr>
            <p:custDataLst>
              <p:tags r:id="rId3"/>
            </p:custDataLst>
          </p:nvPr>
        </p:nvSpPr>
        <p:spPr>
          <a:xfrm>
            <a:off x="755650" y="765175"/>
            <a:ext cx="7559675" cy="46958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120000"/>
              </a:lnSpc>
            </a:pPr>
            <a:r>
              <a:rPr lang="zh-CN" altLang="en-US" sz="3600" b="1"/>
              <a:t>客人中有个吹洞箫的，便按照歌曲的声调节拍应和起来。箫声呜呜的，好像在哀怨，又像在眷恋，好像在哭泣，又像在申诉，余音悠长委婉，就像一根细丝一样将断未绝。这箫声使潜藏在深涧中的蛟龙听了起舞，使孤舟上的寡妇听了落泪。</a:t>
            </a:r>
            <a:endParaRPr lang="zh-CN" altLang="en-US" sz="3600" b="1">
              <a:ea typeface="华文新魏" pitchFamily="2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4818" name="矩形 2" title=""/>
          <p:cNvSpPr>
            <a:spLocks noGrp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539750" y="260350"/>
            <a:ext cx="8353425" cy="1125538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3600" b="1">
                <a:ea typeface="黑体" pitchFamily="49" charset="-122"/>
              </a:rPr>
              <a:t>解释下列红色词的意义（第二节）</a:t>
            </a:r>
            <a:endParaRPr lang="zh-CN" altLang="en-US" sz="3600" b="1">
              <a:ea typeface="黑体" pitchFamily="49" charset="-122"/>
            </a:endParaRPr>
          </a:p>
        </p:txBody>
      </p:sp>
      <p:sp>
        <p:nvSpPr>
          <p:cNvPr id="34819" name="Rectangle 3" title=""/>
          <p:cNvSpPr/>
          <p:nvPr>
            <p:custDataLst>
              <p:tags r:id="rId4"/>
            </p:custDataLst>
          </p:nvPr>
        </p:nvSpPr>
        <p:spPr>
          <a:xfrm>
            <a:off x="539750" y="1196975"/>
            <a:ext cx="6008688" cy="5159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130000"/>
              </a:lnSpc>
              <a:buFont typeface="Arial"/>
            </a:pPr>
            <a:r>
              <a:rPr lang="zh-CN" altLang="en-US" sz="3200" b="1"/>
              <a:t>扣舷而歌</a:t>
            </a:r>
            <a:r>
              <a:rPr lang="zh-CN" altLang="en-US" sz="3200" b="1">
                <a:solidFill>
                  <a:srgbClr val="FF0000"/>
                </a:solidFill>
              </a:rPr>
              <a:t>之</a:t>
            </a:r>
            <a:r>
              <a:rPr lang="zh-CN" altLang="en-US" sz="3200" b="1"/>
              <a:t>　　　　　　　　　</a:t>
            </a:r>
            <a:r>
              <a:rPr lang="zh-CN" altLang="en-US" sz="3200" b="1">
                <a:solidFill>
                  <a:srgbClr val="FF3300"/>
                </a:solidFill>
              </a:rPr>
              <a:t> </a:t>
            </a:r>
            <a:endParaRPr lang="zh-CN" altLang="en-US" sz="3200" b="1">
              <a:solidFill>
                <a:srgbClr val="FF3300"/>
              </a:solidFill>
            </a:endParaRPr>
          </a:p>
          <a:p>
            <a:pPr marL="0" lvl="0" indent="0" eaLnBrk="1" hangingPunct="1">
              <a:lnSpc>
                <a:spcPct val="130000"/>
              </a:lnSpc>
              <a:buFont typeface="Arial"/>
            </a:pPr>
            <a:r>
              <a:rPr lang="zh-CN" altLang="en-US" sz="3200" b="1"/>
              <a:t>击</a:t>
            </a:r>
            <a:r>
              <a:rPr lang="zh-CN" altLang="en-US" sz="3200" b="1">
                <a:solidFill>
                  <a:srgbClr val="FF0000"/>
                </a:solidFill>
              </a:rPr>
              <a:t>空明</a:t>
            </a:r>
            <a:r>
              <a:rPr lang="zh-CN" altLang="en-US" sz="3200" b="1"/>
              <a:t>兮溯流光</a:t>
            </a:r>
            <a:endParaRPr lang="zh-CN" altLang="en-US" sz="3200" b="1"/>
          </a:p>
          <a:p>
            <a:pPr marL="0" lvl="0" indent="0" eaLnBrk="1" hangingPunct="1">
              <a:lnSpc>
                <a:spcPct val="130000"/>
              </a:lnSpc>
              <a:buFont typeface="Arial"/>
            </a:pPr>
            <a:r>
              <a:rPr lang="zh-CN" altLang="en-US" sz="3200" b="1">
                <a:solidFill>
                  <a:srgbClr val="FF0000"/>
                </a:solidFill>
              </a:rPr>
              <a:t>渺渺</a:t>
            </a:r>
            <a:r>
              <a:rPr lang="zh-CN" altLang="en-US" sz="3200" b="1"/>
              <a:t>兮予怀</a:t>
            </a:r>
            <a:endParaRPr lang="zh-CN" altLang="en-US" sz="3200" b="1"/>
          </a:p>
          <a:p>
            <a:pPr marL="0" lvl="0" indent="0" eaLnBrk="1" hangingPunct="1">
              <a:lnSpc>
                <a:spcPct val="130000"/>
              </a:lnSpc>
              <a:buFont typeface="Arial"/>
            </a:pPr>
            <a:r>
              <a:rPr lang="zh-CN" altLang="en-US" sz="3200" b="1">
                <a:solidFill>
                  <a:srgbClr val="FF3300"/>
                </a:solidFill>
              </a:rPr>
              <a:t>倚</a:t>
            </a:r>
            <a:r>
              <a:rPr lang="zh-CN" altLang="en-US" sz="3200" b="1"/>
              <a:t>歌而</a:t>
            </a:r>
            <a:r>
              <a:rPr lang="zh-CN" altLang="en-US" sz="3200" b="1">
                <a:solidFill>
                  <a:srgbClr val="FF3300"/>
                </a:solidFill>
              </a:rPr>
              <a:t>和</a:t>
            </a:r>
            <a:r>
              <a:rPr lang="zh-CN" altLang="en-US" sz="3200" b="1">
                <a:solidFill>
                  <a:srgbClr val="FF0000"/>
                </a:solidFill>
              </a:rPr>
              <a:t>之</a:t>
            </a:r>
            <a:br>
              <a:rPr lang="zh-CN" altLang="en-US" sz="3200" b="1"/>
            </a:br>
            <a:r>
              <a:rPr lang="zh-CN" altLang="en-US" sz="3200" b="1">
                <a:solidFill>
                  <a:srgbClr val="FF0000"/>
                </a:solidFill>
              </a:rPr>
              <a:t>其</a:t>
            </a:r>
            <a:r>
              <a:rPr lang="zh-CN" altLang="en-US" sz="3200" b="1"/>
              <a:t>声呜呜然</a:t>
            </a:r>
            <a:br>
              <a:rPr lang="zh-CN" altLang="en-US" sz="3200" b="1"/>
            </a:br>
            <a:r>
              <a:rPr lang="zh-CN" altLang="en-US" sz="3200" b="1"/>
              <a:t>不绝如</a:t>
            </a:r>
            <a:r>
              <a:rPr lang="zh-CN" altLang="en-US" sz="3200" b="1">
                <a:solidFill>
                  <a:srgbClr val="FF0000"/>
                </a:solidFill>
              </a:rPr>
              <a:t>缕</a:t>
            </a:r>
            <a:br>
              <a:rPr lang="zh-CN" altLang="en-US" sz="3200" b="1"/>
            </a:br>
            <a:r>
              <a:rPr lang="zh-CN" altLang="en-US" sz="3200" b="1">
                <a:solidFill>
                  <a:srgbClr val="FF0000"/>
                </a:solidFill>
              </a:rPr>
              <a:t>舞</a:t>
            </a:r>
            <a:r>
              <a:rPr lang="zh-CN" altLang="en-US" sz="3200" b="1"/>
              <a:t>幽壑之潜蛟</a:t>
            </a:r>
            <a:endParaRPr lang="zh-CN" altLang="en-US" sz="3200" b="1"/>
          </a:p>
          <a:p>
            <a:pPr marL="0" lvl="0" indent="0" eaLnBrk="1" hangingPunct="1">
              <a:lnSpc>
                <a:spcPct val="130000"/>
              </a:lnSpc>
              <a:buFont typeface="Arial"/>
            </a:pPr>
            <a:r>
              <a:rPr lang="zh-CN" altLang="en-US" sz="3200" b="1">
                <a:solidFill>
                  <a:srgbClr val="FF0000"/>
                </a:solidFill>
              </a:rPr>
              <a:t>泣</a:t>
            </a:r>
            <a:r>
              <a:rPr lang="zh-CN" altLang="en-US" sz="3200" b="1"/>
              <a:t>孤舟之嫠妇。 </a:t>
            </a:r>
            <a:endParaRPr lang="zh-CN" altLang="en-US" sz="3200" b="1"/>
          </a:p>
        </p:txBody>
      </p:sp>
      <p:sp>
        <p:nvSpPr>
          <p:cNvPr id="34820" name="矩形 13" title=""/>
          <p:cNvSpPr/>
          <p:nvPr>
            <p:custDataLst>
              <p:tags r:id="rId5"/>
            </p:custDataLst>
          </p:nvPr>
        </p:nvSpPr>
        <p:spPr>
          <a:xfrm>
            <a:off x="3995738" y="1989138"/>
            <a:ext cx="4827587" cy="530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90000"/>
              </a:lnSpc>
              <a:spcBef>
                <a:spcPct val="20000"/>
              </a:spcBef>
              <a:buFont typeface="Arial"/>
            </a:pPr>
            <a:r>
              <a:rPr lang="zh-CN" altLang="en-US" sz="3200" b="1">
                <a:solidFill>
                  <a:schemeClr val="bg2"/>
                </a:solidFill>
              </a:rPr>
              <a:t>形作名，月光下的清波</a:t>
            </a:r>
            <a:endParaRPr lang="zh-CN" altLang="en-US" sz="3200" b="1">
              <a:solidFill>
                <a:schemeClr val="bg2"/>
              </a:solidFill>
            </a:endParaRPr>
          </a:p>
        </p:txBody>
      </p:sp>
      <p:sp>
        <p:nvSpPr>
          <p:cNvPr id="34821" name="矩形 11" title=""/>
          <p:cNvSpPr/>
          <p:nvPr>
            <p:custDataLst>
              <p:tags r:id="rId6"/>
            </p:custDataLst>
          </p:nvPr>
        </p:nvSpPr>
        <p:spPr>
          <a:xfrm>
            <a:off x="2987675" y="2636838"/>
            <a:ext cx="2879725" cy="530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90000"/>
              </a:lnSpc>
              <a:spcBef>
                <a:spcPct val="20000"/>
              </a:spcBef>
              <a:buFont typeface="Arial"/>
            </a:pPr>
            <a:r>
              <a:rPr lang="zh-CN" altLang="en-US" sz="3200" b="1">
                <a:solidFill>
                  <a:schemeClr val="bg2"/>
                </a:solidFill>
              </a:rPr>
              <a:t>悠远的样子</a:t>
            </a:r>
            <a:endParaRPr lang="zh-CN" altLang="en-US" sz="3200" b="1">
              <a:solidFill>
                <a:schemeClr val="bg2"/>
              </a:solidFill>
            </a:endParaRPr>
          </a:p>
        </p:txBody>
      </p:sp>
      <p:sp>
        <p:nvSpPr>
          <p:cNvPr id="34822" name="矩形 12" title=""/>
          <p:cNvSpPr/>
          <p:nvPr>
            <p:custDataLst>
              <p:tags r:id="rId7"/>
            </p:custDataLst>
          </p:nvPr>
        </p:nvSpPr>
        <p:spPr>
          <a:xfrm>
            <a:off x="2916238" y="3286125"/>
            <a:ext cx="1584325" cy="530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90000"/>
              </a:lnSpc>
              <a:spcBef>
                <a:spcPct val="20000"/>
              </a:spcBef>
              <a:buFont typeface="Arial"/>
            </a:pPr>
            <a:r>
              <a:rPr lang="zh-CN" altLang="en-US" sz="3200" b="1">
                <a:solidFill>
                  <a:schemeClr val="bg2"/>
                </a:solidFill>
              </a:rPr>
              <a:t>循，依</a:t>
            </a:r>
            <a:endParaRPr lang="zh-CN" altLang="en-US" sz="3200" b="1">
              <a:solidFill>
                <a:schemeClr val="bg2"/>
              </a:solidFill>
            </a:endParaRPr>
          </a:p>
        </p:txBody>
      </p:sp>
      <p:sp>
        <p:nvSpPr>
          <p:cNvPr id="34823" name="矩形 13" title=""/>
          <p:cNvSpPr/>
          <p:nvPr>
            <p:custDataLst>
              <p:tags r:id="rId8"/>
            </p:custDataLst>
          </p:nvPr>
        </p:nvSpPr>
        <p:spPr>
          <a:xfrm>
            <a:off x="5219700" y="3284538"/>
            <a:ext cx="1439863" cy="530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90000"/>
              </a:lnSpc>
              <a:spcBef>
                <a:spcPct val="20000"/>
              </a:spcBef>
              <a:buFont typeface="Arial"/>
            </a:pPr>
            <a:r>
              <a:rPr lang="zh-CN" altLang="en-US" sz="3200" b="1">
                <a:solidFill>
                  <a:schemeClr val="bg2"/>
                </a:solidFill>
              </a:rPr>
              <a:t>唱和</a:t>
            </a:r>
            <a:endParaRPr lang="zh-CN" altLang="en-US" sz="3200" b="1">
              <a:solidFill>
                <a:schemeClr val="bg2"/>
              </a:solidFill>
            </a:endParaRPr>
          </a:p>
        </p:txBody>
      </p:sp>
      <p:sp>
        <p:nvSpPr>
          <p:cNvPr id="34824" name="矩形 15" title=""/>
          <p:cNvSpPr/>
          <p:nvPr>
            <p:custDataLst>
              <p:tags r:id="rId9"/>
            </p:custDataLst>
          </p:nvPr>
        </p:nvSpPr>
        <p:spPr>
          <a:xfrm>
            <a:off x="3059113" y="3933825"/>
            <a:ext cx="2665412" cy="530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90000"/>
              </a:lnSpc>
              <a:spcBef>
                <a:spcPct val="20000"/>
              </a:spcBef>
              <a:buFont typeface="Arial"/>
            </a:pPr>
            <a:r>
              <a:rPr lang="zh-CN" altLang="en-US" sz="3200" b="1">
                <a:solidFill>
                  <a:schemeClr val="bg2"/>
                </a:solidFill>
              </a:rPr>
              <a:t>代词，那</a:t>
            </a:r>
            <a:endParaRPr lang="zh-CN" altLang="en-US" sz="3200" b="1">
              <a:solidFill>
                <a:schemeClr val="bg2"/>
              </a:solidFill>
            </a:endParaRPr>
          </a:p>
        </p:txBody>
      </p:sp>
      <p:sp>
        <p:nvSpPr>
          <p:cNvPr id="34825" name="矩形 15" title=""/>
          <p:cNvSpPr/>
          <p:nvPr>
            <p:custDataLst>
              <p:tags r:id="rId10"/>
            </p:custDataLst>
          </p:nvPr>
        </p:nvSpPr>
        <p:spPr>
          <a:xfrm>
            <a:off x="2843213" y="4508500"/>
            <a:ext cx="1657350" cy="530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90000"/>
              </a:lnSpc>
              <a:spcBef>
                <a:spcPct val="20000"/>
              </a:spcBef>
              <a:buFont typeface="Arial"/>
            </a:pPr>
            <a:r>
              <a:rPr lang="zh-CN" altLang="en-US" sz="3200" b="1">
                <a:solidFill>
                  <a:schemeClr val="bg2"/>
                </a:solidFill>
              </a:rPr>
              <a:t>细丝</a:t>
            </a:r>
            <a:endParaRPr lang="zh-CN" altLang="en-US" sz="3200" b="1">
              <a:solidFill>
                <a:schemeClr val="bg2"/>
              </a:solidFill>
            </a:endParaRPr>
          </a:p>
        </p:txBody>
      </p:sp>
      <p:sp>
        <p:nvSpPr>
          <p:cNvPr id="34826" name="矩形 3" title=""/>
          <p:cNvSpPr/>
          <p:nvPr>
            <p:custDataLst>
              <p:tags r:id="rId11"/>
            </p:custDataLst>
          </p:nvPr>
        </p:nvSpPr>
        <p:spPr>
          <a:xfrm>
            <a:off x="6732588" y="5516563"/>
            <a:ext cx="2019300" cy="530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90000"/>
              </a:lnSpc>
              <a:spcBef>
                <a:spcPct val="20000"/>
              </a:spcBef>
              <a:buFont typeface="Arial"/>
            </a:pPr>
            <a:r>
              <a:rPr lang="zh-CN" altLang="en-US" sz="3200" b="1">
                <a:solidFill>
                  <a:schemeClr val="bg2"/>
                </a:solidFill>
              </a:rPr>
              <a:t>使动用法</a:t>
            </a:r>
            <a:endParaRPr lang="zh-CN" altLang="en-US" sz="3200" b="1">
              <a:solidFill>
                <a:schemeClr val="bg2"/>
              </a:solidFill>
            </a:endParaRPr>
          </a:p>
        </p:txBody>
      </p:sp>
      <p:sp>
        <p:nvSpPr>
          <p:cNvPr id="34827" name="Text Box 11" title=""/>
          <p:cNvSpPr txBox="1"/>
          <p:nvPr>
            <p:custDataLst>
              <p:tags r:id="rId12"/>
            </p:custDataLst>
          </p:nvPr>
        </p:nvSpPr>
        <p:spPr>
          <a:xfrm>
            <a:off x="3563938" y="5157788"/>
            <a:ext cx="2376487" cy="530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90000"/>
              </a:lnSpc>
              <a:spcBef>
                <a:spcPct val="20000"/>
              </a:spcBef>
              <a:buFont typeface="Arial"/>
            </a:pPr>
            <a:r>
              <a:rPr lang="zh-CN" altLang="en-US" sz="3200" b="1">
                <a:solidFill>
                  <a:schemeClr val="bg2"/>
                </a:solidFill>
              </a:rPr>
              <a:t>使</a:t>
            </a:r>
            <a:r>
              <a:rPr lang="en-US" altLang="zh-CN" sz="3200" b="1">
                <a:solidFill>
                  <a:schemeClr val="bg2"/>
                </a:solidFill>
              </a:rPr>
              <a:t>……</a:t>
            </a:r>
            <a:r>
              <a:rPr lang="zh-CN" altLang="en-US" sz="3200" b="1">
                <a:solidFill>
                  <a:schemeClr val="bg2"/>
                </a:solidFill>
              </a:rPr>
              <a:t>舞动</a:t>
            </a:r>
            <a:endParaRPr lang="zh-CN" altLang="en-US" sz="3200" b="1">
              <a:solidFill>
                <a:schemeClr val="bg2"/>
              </a:solidFill>
            </a:endParaRPr>
          </a:p>
        </p:txBody>
      </p:sp>
      <p:sp>
        <p:nvSpPr>
          <p:cNvPr id="34828" name="Text Box 12" title=""/>
          <p:cNvSpPr txBox="1"/>
          <p:nvPr>
            <p:custDataLst>
              <p:tags r:id="rId13"/>
            </p:custDataLst>
          </p:nvPr>
        </p:nvSpPr>
        <p:spPr>
          <a:xfrm>
            <a:off x="3779838" y="5805488"/>
            <a:ext cx="2305050" cy="530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90000"/>
              </a:lnSpc>
              <a:spcBef>
                <a:spcPct val="20000"/>
              </a:spcBef>
              <a:buFont typeface="Arial"/>
            </a:pPr>
            <a:r>
              <a:rPr lang="zh-CN" altLang="en-US" sz="3200" b="1">
                <a:solidFill>
                  <a:schemeClr val="bg2"/>
                </a:solidFill>
              </a:rPr>
              <a:t>使</a:t>
            </a:r>
            <a:r>
              <a:rPr lang="en-US" altLang="zh-CN" sz="3200" b="1">
                <a:solidFill>
                  <a:schemeClr val="bg2"/>
                </a:solidFill>
              </a:rPr>
              <a:t>……</a:t>
            </a:r>
            <a:r>
              <a:rPr lang="zh-CN" altLang="en-US" sz="3200" b="1">
                <a:solidFill>
                  <a:schemeClr val="bg2"/>
                </a:solidFill>
              </a:rPr>
              <a:t>哭泣</a:t>
            </a:r>
            <a:endParaRPr lang="zh-CN" altLang="en-US" sz="3200" b="1">
              <a:solidFill>
                <a:schemeClr val="bg2"/>
              </a:solidFill>
            </a:endParaRPr>
          </a:p>
        </p:txBody>
      </p:sp>
      <p:sp>
        <p:nvSpPr>
          <p:cNvPr id="34829" name="Rectangle 13" title=""/>
          <p:cNvSpPr/>
          <p:nvPr>
            <p:custDataLst>
              <p:tags r:id="rId14"/>
            </p:custDataLst>
          </p:nvPr>
        </p:nvSpPr>
        <p:spPr>
          <a:xfrm>
            <a:off x="4211638" y="1265238"/>
            <a:ext cx="367347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sz="3200" b="1">
                <a:solidFill>
                  <a:schemeClr val="bg2"/>
                </a:solidFill>
              </a:rPr>
              <a:t>音节助词，无义</a:t>
            </a:r>
            <a:endParaRPr lang="zh-CN" altLang="en-US" sz="3200" b="1">
              <a:solidFill>
                <a:schemeClr val="bg2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4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48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8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800" decel="1000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800" decel="100000"/>
                                        <p:tgtEl>
                                          <p:spTgt spid="348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800" decel="1000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4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5" dur="500"/>
                                        <p:tgtEl>
                                          <p:spTgt spid="34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0" dur="2000"/>
                                        <p:tgtEl>
                                          <p:spTgt spid="34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48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0" grpId="0"/>
      <p:bldP spid="34821" grpId="0"/>
      <p:bldP spid="34822" grpId="0"/>
      <p:bldP spid="34823" grpId="0"/>
      <p:bldP spid="34824" grpId="0"/>
      <p:bldP spid="34825" grpId="0"/>
      <p:bldP spid="34826" grpId="0"/>
      <p:bldP spid="34827" grpId="0"/>
      <p:bldP spid="34828" grpId="0"/>
      <p:bldP spid="3482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5842" name="Rectangle 3" title=""/>
          <p:cNvSpPr>
            <a:spLocks noGrp="1"/>
          </p:cNvSpPr>
          <p:nvPr>
            <p:ph type="body" idx="4294967295"/>
            <p:custDataLst>
              <p:tags r:id="rId3"/>
            </p:custDataLst>
          </p:nvPr>
        </p:nvSpPr>
        <p:spPr>
          <a:xfrm>
            <a:off x="395288" y="1268413"/>
            <a:ext cx="8291512" cy="5329237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115000"/>
              </a:lnSpc>
            </a:pPr>
            <a:r>
              <a:rPr lang="en-US" altLang="zh-CN" sz="2800" b="1">
                <a:solidFill>
                  <a:schemeClr val="bg2"/>
                </a:solidFill>
              </a:rPr>
              <a:t>1</a:t>
            </a:r>
            <a:r>
              <a:rPr lang="zh-CN" altLang="en-US" sz="2800" b="1">
                <a:solidFill>
                  <a:schemeClr val="bg2"/>
                </a:solidFill>
              </a:rPr>
              <a:t>、于是饮酒乐甚，扣舷而歌之</a:t>
            </a:r>
            <a:endParaRPr lang="zh-CN" altLang="en-US" sz="2800" b="1">
              <a:solidFill>
                <a:schemeClr val="bg2"/>
              </a:solidFill>
            </a:endParaRPr>
          </a:p>
          <a:p>
            <a:pPr lvl="0" eaLnBrk="1" hangingPunct="1">
              <a:lnSpc>
                <a:spcPct val="115000"/>
              </a:lnSpc>
            </a:pPr>
            <a:r>
              <a:rPr lang="zh-CN" altLang="en-US" sz="2800" b="1">
                <a:solidFill>
                  <a:srgbClr val="FF3300"/>
                </a:solidFill>
                <a:ea typeface="楷体" pitchFamily="49" charset="-122"/>
              </a:rPr>
              <a:t>在这样的美景中，喝酒喝得高兴起来，用手叩击着船舷，应声高歌。</a:t>
            </a:r>
            <a:endParaRPr lang="en-US" altLang="zh-CN" sz="2800" b="1">
              <a:solidFill>
                <a:srgbClr val="FF3300"/>
              </a:solidFill>
              <a:ea typeface="楷体" pitchFamily="49" charset="-122"/>
            </a:endParaRPr>
          </a:p>
          <a:p>
            <a:pPr lvl="0" eaLnBrk="1" hangingPunct="1">
              <a:lnSpc>
                <a:spcPct val="115000"/>
              </a:lnSpc>
            </a:pPr>
            <a:r>
              <a:rPr lang="en-US" altLang="zh-CN" sz="2800" b="1">
                <a:solidFill>
                  <a:schemeClr val="bg2"/>
                </a:solidFill>
              </a:rPr>
              <a:t>2</a:t>
            </a:r>
            <a:r>
              <a:rPr lang="zh-CN" altLang="en-US" sz="2800" b="1">
                <a:solidFill>
                  <a:schemeClr val="bg2"/>
                </a:solidFill>
              </a:rPr>
              <a:t>、客有吹洞萧者，倚歌而和之，其声呜呜然</a:t>
            </a:r>
            <a:endParaRPr lang="zh-CN" altLang="en-US" sz="2800" b="1">
              <a:solidFill>
                <a:schemeClr val="bg2"/>
              </a:solidFill>
            </a:endParaRPr>
          </a:p>
          <a:p>
            <a:pPr lvl="0" eaLnBrk="1" hangingPunct="1">
              <a:lnSpc>
                <a:spcPct val="115000"/>
              </a:lnSpc>
            </a:pPr>
            <a:r>
              <a:rPr lang="zh-CN" altLang="en-US" sz="2800" b="1">
                <a:solidFill>
                  <a:srgbClr val="FF3300"/>
                </a:solidFill>
                <a:ea typeface="楷体" pitchFamily="49" charset="-122"/>
              </a:rPr>
              <a:t>有位吹洞箫的客人，依照歌曲的声调和节拍同声应和，箫声呜呜作声。</a:t>
            </a:r>
            <a:endParaRPr lang="en-US" altLang="zh-CN" sz="2800" b="1">
              <a:solidFill>
                <a:srgbClr val="FF3300"/>
              </a:solidFill>
              <a:ea typeface="楷体" pitchFamily="49" charset="-122"/>
            </a:endParaRPr>
          </a:p>
          <a:p>
            <a:pPr lvl="0" eaLnBrk="1" hangingPunct="1">
              <a:lnSpc>
                <a:spcPct val="115000"/>
              </a:lnSpc>
            </a:pPr>
            <a:r>
              <a:rPr lang="en-US" altLang="zh-CN" sz="2800" b="1">
                <a:solidFill>
                  <a:schemeClr val="bg2"/>
                </a:solidFill>
              </a:rPr>
              <a:t>3</a:t>
            </a:r>
            <a:r>
              <a:rPr lang="zh-CN" altLang="en-US" sz="2800" b="1">
                <a:solidFill>
                  <a:schemeClr val="bg2"/>
                </a:solidFill>
              </a:rPr>
              <a:t>、舞幽壑之潜蛟，泣孤舟之嫠妇。</a:t>
            </a:r>
            <a:endParaRPr lang="zh-CN" altLang="en-US" sz="2800" b="1">
              <a:solidFill>
                <a:schemeClr val="bg2"/>
              </a:solidFill>
            </a:endParaRPr>
          </a:p>
          <a:p>
            <a:pPr lvl="0" eaLnBrk="1" hangingPunct="1">
              <a:lnSpc>
                <a:spcPct val="115000"/>
              </a:lnSpc>
            </a:pPr>
            <a:r>
              <a:rPr lang="zh-CN" altLang="en-US" sz="2800" b="1">
                <a:solidFill>
                  <a:srgbClr val="FF3300"/>
                </a:solidFill>
                <a:ea typeface="楷体" pitchFamily="49" charset="-122"/>
              </a:rPr>
              <a:t>歌声能使深谷中的蛟龙听了起舞，能使孤舟上的寡妇听了落泪。</a:t>
            </a:r>
            <a:endParaRPr lang="zh-CN" altLang="en-US" sz="2800" b="1">
              <a:solidFill>
                <a:srgbClr val="FF3300"/>
              </a:solidFill>
              <a:ea typeface="楷体" pitchFamily="49" charset="-122"/>
            </a:endParaRPr>
          </a:p>
        </p:txBody>
      </p:sp>
      <p:sp>
        <p:nvSpPr>
          <p:cNvPr id="35843" name="Rectangle 4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395288" y="260350"/>
            <a:ext cx="8229600" cy="884238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b="1"/>
              <a:t>重点语句翻译</a:t>
            </a:r>
            <a:endParaRPr lang="zh-CN" altLang="en-US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58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6866" name="Text Box 2" title=""/>
          <p:cNvSpPr txBox="1"/>
          <p:nvPr>
            <p:custDataLst>
              <p:tags r:id="rId3"/>
            </p:custDataLst>
          </p:nvPr>
        </p:nvSpPr>
        <p:spPr>
          <a:xfrm>
            <a:off x="2555875" y="333375"/>
            <a:ext cx="5832475" cy="1409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120000"/>
              </a:lnSpc>
              <a:buFont typeface="Arial"/>
            </a:pPr>
            <a:r>
              <a:rPr lang="zh-CN" altLang="en-US" sz="3600" b="1"/>
              <a:t>找出文中描写箫声的句子，作者是怎样</a:t>
            </a:r>
            <a:r>
              <a:rPr lang="en-US" altLang="zh-CN" sz="3600" b="1"/>
              <a:t>(</a:t>
            </a:r>
            <a:r>
              <a:rPr lang="zh-CN" altLang="en-US" sz="3600" b="1"/>
              <a:t>手法</a:t>
            </a:r>
            <a:r>
              <a:rPr lang="en-US" altLang="zh-CN" sz="3600" b="1"/>
              <a:t>)</a:t>
            </a:r>
            <a:r>
              <a:rPr lang="zh-CN" altLang="en-US" sz="3600" b="1"/>
              <a:t>描写的？ </a:t>
            </a:r>
            <a:endParaRPr lang="zh-CN" altLang="en-US" sz="3600" b="1"/>
          </a:p>
        </p:txBody>
      </p:sp>
      <p:sp>
        <p:nvSpPr>
          <p:cNvPr id="36867" name="Text Box 3" title=""/>
          <p:cNvSpPr txBox="1"/>
          <p:nvPr>
            <p:custDataLst>
              <p:tags r:id="rId4"/>
            </p:custDataLst>
          </p:nvPr>
        </p:nvSpPr>
        <p:spPr>
          <a:xfrm>
            <a:off x="611188" y="4149725"/>
            <a:ext cx="7921625" cy="15541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sz="3200" b="1">
                <a:solidFill>
                  <a:srgbClr val="0000FF"/>
                </a:solidFill>
              </a:rPr>
              <a:t>        作者借助</a:t>
            </a:r>
            <a:r>
              <a:rPr lang="zh-CN" altLang="en-US" sz="3200" b="1">
                <a:solidFill>
                  <a:srgbClr val="FF0000"/>
                </a:solidFill>
                <a:ea typeface="黑体" pitchFamily="49" charset="-122"/>
              </a:rPr>
              <a:t>夸张、想像</a:t>
            </a:r>
            <a:r>
              <a:rPr lang="zh-CN" altLang="en-US" sz="3200" b="1">
                <a:solidFill>
                  <a:srgbClr val="0000FF"/>
                </a:solidFill>
              </a:rPr>
              <a:t>，运用精细的刻画和生动的</a:t>
            </a:r>
            <a:r>
              <a:rPr lang="zh-CN" altLang="en-US" sz="3200" b="1">
                <a:solidFill>
                  <a:srgbClr val="FF0000"/>
                </a:solidFill>
                <a:ea typeface="黑体" pitchFamily="49" charset="-122"/>
              </a:rPr>
              <a:t>比喻</a:t>
            </a:r>
            <a:r>
              <a:rPr lang="zh-CN" altLang="en-US" sz="3200" b="1">
                <a:solidFill>
                  <a:srgbClr val="0000FF"/>
                </a:solidFill>
              </a:rPr>
              <a:t>化抽象为具体，把洞箫那种悲咽低回的哀音表现得</a:t>
            </a:r>
            <a:r>
              <a:rPr lang="zh-CN" altLang="en-US" sz="3200" b="1">
                <a:solidFill>
                  <a:srgbClr val="FF0000"/>
                </a:solidFill>
                <a:ea typeface="黑体" pitchFamily="49" charset="-122"/>
              </a:rPr>
              <a:t>十分形象真切</a:t>
            </a:r>
            <a:r>
              <a:rPr lang="zh-CN" altLang="en-US" sz="3200" b="1">
                <a:solidFill>
                  <a:srgbClr val="0000FF"/>
                </a:solidFill>
              </a:rPr>
              <a:t>。 </a:t>
            </a:r>
            <a:endParaRPr lang="zh-CN" altLang="en-US" sz="3200" b="1">
              <a:solidFill>
                <a:srgbClr val="0000FF"/>
              </a:solidFill>
            </a:endParaRPr>
          </a:p>
        </p:txBody>
      </p:sp>
      <p:sp>
        <p:nvSpPr>
          <p:cNvPr id="36868" name="WordArt 4" title=""/>
          <p:cNvSpPr/>
          <p:nvPr>
            <p:custDataLst>
              <p:tags r:id="rId5"/>
            </p:custDataLst>
          </p:nvPr>
        </p:nvSpPr>
        <p:spPr>
          <a:xfrm>
            <a:off x="827088" y="549275"/>
            <a:ext cx="2232025" cy="1223963"/>
          </a:xfrm>
        </p:spPr>
        <p:txBody>
          <a:bodyPr wrap="none" fromWordArt="1">
            <a:prstTxWarp prst="textPlain">
              <a:avLst/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 w="12700">
                  <a:solidFill>
                    <a:srgbClr val="EAEAEA"/>
                  </a:solidFill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>
                    <a:srgbClr val="C0C0C0">
                      <a:alpha val="78000"/>
                    </a:srgbClr>
                  </a:outerShdw>
                </a:effectLst>
                <a:latin typeface="宋体"/>
              </a:rPr>
              <a:t>分析  </a:t>
            </a:r>
          </a:p>
        </p:txBody>
      </p:sp>
      <p:sp>
        <p:nvSpPr>
          <p:cNvPr id="36869" name="Rectangle 5" title=""/>
          <p:cNvSpPr/>
          <p:nvPr>
            <p:custDataLst>
              <p:tags r:id="rId6"/>
            </p:custDataLst>
          </p:nvPr>
        </p:nvSpPr>
        <p:spPr>
          <a:xfrm>
            <a:off x="611188" y="2084388"/>
            <a:ext cx="7632700" cy="17986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>
              <a:buFont typeface="Arial"/>
            </a:pPr>
            <a:r>
              <a:rPr lang="zh-CN" altLang="en-US" sz="3200" b="1">
                <a:solidFill>
                  <a:srgbClr val="008000"/>
                </a:solidFill>
                <a:latin typeface="楷体_GB2312" pitchFamily="49" charset="-122"/>
                <a:ea typeface="楷体_GB2312" pitchFamily="49" charset="-122"/>
              </a:rPr>
              <a:t>    其声呜呜然，如怨如慕，如泣如诉，余音袅袅，不绝如缕。舞幽</a:t>
            </a:r>
            <a:r>
              <a:rPr lang="zh-CN" altLang="en-US" sz="40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壑</a:t>
            </a:r>
            <a:r>
              <a:rPr lang="zh-CN" altLang="en-US" sz="3200" b="1">
                <a:solidFill>
                  <a:srgbClr val="008000"/>
                </a:solidFill>
                <a:latin typeface="楷体_GB2312" pitchFamily="49" charset="-122"/>
                <a:ea typeface="楷体_GB2312" pitchFamily="49" charset="-122"/>
              </a:rPr>
              <a:t>之潜蛟，泣孤舟之</a:t>
            </a:r>
            <a:r>
              <a:rPr lang="zh-CN" altLang="en-US" sz="40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嫠</a:t>
            </a:r>
            <a:r>
              <a:rPr lang="zh-CN" altLang="en-US" sz="3200" b="1">
                <a:solidFill>
                  <a:srgbClr val="008000"/>
                </a:solidFill>
                <a:latin typeface="楷体_GB2312" pitchFamily="49" charset="-122"/>
                <a:ea typeface="楷体_GB2312" pitchFamily="49" charset="-122"/>
              </a:rPr>
              <a:t>妇。 </a:t>
            </a:r>
            <a:endParaRPr lang="zh-CN" altLang="en-US" sz="3200" b="1">
              <a:solidFill>
                <a:srgbClr val="008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6870" name="WordArt 6" title=""/>
          <p:cNvSpPr/>
          <p:nvPr>
            <p:custDataLst>
              <p:tags r:id="rId7"/>
            </p:custDataLst>
          </p:nvPr>
        </p:nvSpPr>
        <p:spPr>
          <a:xfrm>
            <a:off x="3995738" y="3429000"/>
            <a:ext cx="1296987" cy="720725"/>
          </a:xfrm>
        </p:spPr>
        <p:txBody>
          <a:bodyPr wrap="none" fromWordArt="1">
            <a:prstTxWarp prst="textDoubleWave1">
              <a:avLst>
                <a:gd name="adj1" fmla="val 6500"/>
                <a:gd name="adj2" fmla="val 0"/>
              </a:avLst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b="1" kern="10" spc="-360">
                <a:ln w="12700">
                  <a:solidFill>
                    <a:srgbClr val="000099"/>
                  </a:solidFill>
                </a:ln>
                <a:solidFill>
                  <a:srgbClr val="33CCFF"/>
                </a:solidFill>
                <a:effectLst>
                  <a:outerShdw dist="125724" dir="18900000" algn="ctr">
                    <a:srgbClr val="000099"/>
                  </a:outerShdw>
                </a:effectLst>
                <a:latin typeface="宋体"/>
              </a:rPr>
              <a:t>悲</a:t>
            </a:r>
          </a:p>
        </p:txBody>
      </p:sp>
    </p:spTree>
  </p:cSld>
  <p:clrMapOvr>
    <a:masterClrMapping/>
  </p:clrMapOvr>
  <p:transition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/>
      <p:bldP spid="3686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7890" name="Rectangle 2" title=""/>
          <p:cNvSpPr>
            <a:spLocks noGrp="1" noRot="1"/>
          </p:cNvSpPr>
          <p:nvPr>
            <p:ph type="body" idx="4294967295"/>
            <p:custDataLst>
              <p:tags r:id="rId3"/>
            </p:custDataLst>
          </p:nvPr>
        </p:nvSpPr>
        <p:spPr>
          <a:xfrm>
            <a:off x="180975" y="260350"/>
            <a:ext cx="8712200" cy="5762625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300000"/>
              </a:lnSpc>
              <a:buFontTx/>
              <a:buNone/>
            </a:pP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  苏子</a:t>
            </a:r>
            <a:r>
              <a:rPr lang="zh-CN" altLang="zh-CN" sz="2800" b="1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愀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（qiǎo）</a:t>
            </a:r>
            <a:r>
              <a:rPr lang="zh-CN" altLang="zh-CN" sz="2800" b="1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然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，正襟</a:t>
            </a:r>
            <a:r>
              <a:rPr lang="zh-CN" altLang="zh-CN" sz="2800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危坐</a:t>
            </a:r>
            <a:r>
              <a:rPr lang="zh-CN" altLang="zh-CN" sz="2800" b="1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而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问客曰：</a:t>
            </a:r>
            <a:r>
              <a:rPr lang="zh-CN" altLang="zh-CN" sz="2800" b="1">
                <a:ea typeface="华文新魏" pitchFamily="2" charset="-122"/>
              </a:rPr>
              <a:t>“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何为其然也？</a:t>
            </a:r>
            <a:r>
              <a:rPr lang="zh-CN" altLang="zh-CN" sz="2800" b="1">
                <a:ea typeface="华文新魏" pitchFamily="2" charset="-122"/>
              </a:rPr>
              <a:t>”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客曰：</a:t>
            </a:r>
            <a:r>
              <a:rPr lang="zh-CN" altLang="zh-CN" sz="2800" b="1">
                <a:ea typeface="华文新魏" pitchFamily="2" charset="-122"/>
              </a:rPr>
              <a:t>“‘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月明星稀，乌鹊南飞</a:t>
            </a:r>
            <a:r>
              <a:rPr lang="zh-CN" altLang="zh-CN" sz="2800" b="1">
                <a:ea typeface="华文新魏" pitchFamily="2" charset="-122"/>
              </a:rPr>
              <a:t>’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，此非曹孟德之诗乎？</a:t>
            </a:r>
            <a:r>
              <a:rPr lang="zh-CN" altLang="zh-CN" sz="2800" b="1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西望夏口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，</a:t>
            </a:r>
            <a:r>
              <a:rPr lang="zh-CN" altLang="zh-CN" sz="2800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东望武昌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，山川</a:t>
            </a:r>
            <a:r>
              <a:rPr lang="zh-CN" altLang="zh-CN" sz="2800" b="1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相</a:t>
            </a:r>
            <a:r>
              <a:rPr lang="zh-CN" altLang="zh-CN" sz="2800" b="1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缪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（li</a:t>
            </a:r>
            <a:r>
              <a:rPr lang="zh-CN" altLang="zh-CN" sz="2800" b="1">
                <a:ea typeface="华文新魏" pitchFamily="2" charset="-122"/>
              </a:rPr>
              <a:t>á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o），</a:t>
            </a:r>
            <a:r>
              <a:rPr lang="zh-CN" altLang="zh-CN" sz="2800" b="1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郁乎苍苍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，</a:t>
            </a:r>
            <a:r>
              <a:rPr lang="zh-CN" altLang="zh-CN" sz="2800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此非孟德之困于周郎者乎？</a:t>
            </a:r>
            <a:endParaRPr lang="zh-CN" altLang="zh-CN" sz="2800" b="1">
              <a:solidFill>
                <a:srgbClr val="0066FF"/>
              </a:solidFill>
              <a:latin typeface="华文新魏" pitchFamily="2" charset="-122"/>
              <a:ea typeface="华文新魏" pitchFamily="2" charset="-122"/>
            </a:endParaRPr>
          </a:p>
          <a:p>
            <a:pPr lvl="0" eaLnBrk="1" hangingPunct="1">
              <a:lnSpc>
                <a:spcPct val="80000"/>
              </a:lnSpc>
              <a:buChar char="•"/>
            </a:pPr>
            <a:endParaRPr lang="zh-CN" altLang="zh-CN" sz="2000" b="1">
              <a:ea typeface="华文新魏" pitchFamily="2" charset="-122"/>
            </a:endParaRPr>
          </a:p>
        </p:txBody>
      </p:sp>
      <p:sp>
        <p:nvSpPr>
          <p:cNvPr id="37891" name="Text Box 3" title=""/>
          <p:cNvSpPr txBox="1"/>
          <p:nvPr>
            <p:custDataLst>
              <p:tags r:id="rId4"/>
            </p:custDataLst>
          </p:nvPr>
        </p:nvSpPr>
        <p:spPr>
          <a:xfrm>
            <a:off x="611188" y="476250"/>
            <a:ext cx="2952750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容色改变的样子</a:t>
            </a:r>
            <a:endParaRPr lang="zh-CN" altLang="en-US" sz="1800"/>
          </a:p>
        </p:txBody>
      </p:sp>
      <p:sp>
        <p:nvSpPr>
          <p:cNvPr id="37892" name="Text Box 4" title=""/>
          <p:cNvSpPr txBox="1"/>
          <p:nvPr>
            <p:custDataLst>
              <p:tags r:id="rId5"/>
            </p:custDataLst>
          </p:nvPr>
        </p:nvSpPr>
        <p:spPr>
          <a:xfrm>
            <a:off x="179388" y="2997200"/>
            <a:ext cx="2881312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向西可望见夏口</a:t>
            </a:r>
            <a:endParaRPr lang="zh-CN" altLang="en-US" sz="1800"/>
          </a:p>
        </p:txBody>
      </p:sp>
      <p:sp>
        <p:nvSpPr>
          <p:cNvPr id="37893" name="Text Box 5" title=""/>
          <p:cNvSpPr txBox="1"/>
          <p:nvPr>
            <p:custDataLst>
              <p:tags r:id="rId6"/>
            </p:custDataLst>
          </p:nvPr>
        </p:nvSpPr>
        <p:spPr>
          <a:xfrm>
            <a:off x="3779838" y="476250"/>
            <a:ext cx="1296987" cy="527050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端坐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37894" name="Text Box 6" title=""/>
          <p:cNvSpPr txBox="1"/>
          <p:nvPr>
            <p:custDataLst>
              <p:tags r:id="rId7"/>
            </p:custDataLst>
          </p:nvPr>
        </p:nvSpPr>
        <p:spPr>
          <a:xfrm>
            <a:off x="3132138" y="2997200"/>
            <a:ext cx="2736850" cy="527050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向东可望见武昌</a:t>
            </a:r>
            <a:endParaRPr lang="zh-CN" altLang="en-US" sz="1800"/>
          </a:p>
        </p:txBody>
      </p:sp>
      <p:sp>
        <p:nvSpPr>
          <p:cNvPr id="37895" name="Text Box 7" title=""/>
          <p:cNvSpPr txBox="1"/>
          <p:nvPr>
            <p:custDataLst>
              <p:tags r:id="rId8"/>
            </p:custDataLst>
          </p:nvPr>
        </p:nvSpPr>
        <p:spPr>
          <a:xfrm>
            <a:off x="6011863" y="3068638"/>
            <a:ext cx="2449512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环绕</a:t>
            </a:r>
            <a:endParaRPr lang="zh-CN" altLang="en-US" sz="1800"/>
          </a:p>
        </p:txBody>
      </p:sp>
      <p:sp>
        <p:nvSpPr>
          <p:cNvPr id="37896" name="Text Box 8" title=""/>
          <p:cNvSpPr txBox="1"/>
          <p:nvPr>
            <p:custDataLst>
              <p:tags r:id="rId9"/>
            </p:custDataLst>
          </p:nvPr>
        </p:nvSpPr>
        <p:spPr>
          <a:xfrm>
            <a:off x="323850" y="4292600"/>
            <a:ext cx="2447925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草木茂盛苍翠</a:t>
            </a:r>
            <a:endParaRPr lang="zh-CN" altLang="en-US" sz="1800"/>
          </a:p>
        </p:txBody>
      </p:sp>
      <p:sp>
        <p:nvSpPr>
          <p:cNvPr id="37897" name="Text Box 9" title=""/>
          <p:cNvSpPr txBox="1"/>
          <p:nvPr>
            <p:custDataLst>
              <p:tags r:id="rId10"/>
            </p:custDataLst>
          </p:nvPr>
        </p:nvSpPr>
        <p:spPr>
          <a:xfrm>
            <a:off x="3276600" y="4365625"/>
            <a:ext cx="5472113" cy="527050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这不是曹操被周瑜打败的地方吗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37898" name="Text Box 10" title=""/>
          <p:cNvSpPr txBox="1"/>
          <p:nvPr>
            <p:custDataLst>
              <p:tags r:id="rId11"/>
            </p:custDataLst>
          </p:nvPr>
        </p:nvSpPr>
        <p:spPr>
          <a:xfrm>
            <a:off x="5148263" y="476250"/>
            <a:ext cx="3168650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连词，表承接关系</a:t>
            </a:r>
            <a:endParaRPr lang="zh-CN" altLang="en-US" sz="180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7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7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7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7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7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7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/>
      <p:bldP spid="37892" grpId="0"/>
      <p:bldP spid="37893" grpId="0"/>
      <p:bldP spid="37894" grpId="0"/>
      <p:bldP spid="37895" grpId="0"/>
      <p:bldP spid="37896" grpId="0"/>
      <p:bldP spid="37897" grpId="0"/>
      <p:bldP spid="3789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8914" name="Text Box 2" title=""/>
          <p:cNvSpPr txBox="1"/>
          <p:nvPr>
            <p:custDataLst>
              <p:tags r:id="rId3"/>
            </p:custDataLst>
          </p:nvPr>
        </p:nvSpPr>
        <p:spPr>
          <a:xfrm>
            <a:off x="1042988" y="808038"/>
            <a:ext cx="7416800" cy="5213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130000"/>
              </a:lnSpc>
            </a:pPr>
            <a:r>
              <a:rPr lang="zh-CN" altLang="en-US" sz="3200" b="1">
                <a:latin typeface="宋体" pitchFamily="2" charset="-122"/>
              </a:rPr>
              <a:t>我</a:t>
            </a:r>
            <a:r>
              <a:rPr lang="zh-CN" altLang="zh-CN" sz="3200" b="1">
                <a:latin typeface="宋体" pitchFamily="2" charset="-122"/>
              </a:rPr>
              <a:t>忧伤得变了脸色，他整好了衣襟，严肃地端坐着，问那个客人道：“为什么吹得这样悲凉呢？”客人回答道：“‘月明星稀，乌鹊南飞’，这不就是曹孟德的诗句吗？向西可望到夏口，向东可望到武昌，山和水相互缭绕，树木茂密，一片苍翠，这不就是曹孟德被周瑜击溃的地方吗？</a:t>
            </a:r>
            <a:endParaRPr lang="zh-CN" altLang="zh-CN" sz="3200" b="1">
              <a:latin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9938" name="Rectangle 2" title=""/>
          <p:cNvSpPr>
            <a:spLocks noGrp="1" noRot="1"/>
          </p:cNvSpPr>
          <p:nvPr>
            <p:ph type="body" idx="4294967295"/>
            <p:custDataLst>
              <p:tags r:id="rId3"/>
            </p:custDataLst>
          </p:nvPr>
        </p:nvSpPr>
        <p:spPr>
          <a:xfrm>
            <a:off x="457200" y="334963"/>
            <a:ext cx="8435975" cy="5256212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280000"/>
              </a:lnSpc>
            </a:pP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 方其破荆州、下江陵，顺流而东也，</a:t>
            </a:r>
            <a:r>
              <a:rPr lang="zh-CN" altLang="zh-CN" sz="2800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舳（zh</a:t>
            </a:r>
            <a:r>
              <a:rPr lang="zh-CN" altLang="zh-CN" sz="2800" b="1">
                <a:solidFill>
                  <a:srgbClr val="0066FF"/>
                </a:solidFill>
                <a:ea typeface="华文新魏" pitchFamily="2" charset="-122"/>
              </a:rPr>
              <a:t>ú</a:t>
            </a:r>
            <a:r>
              <a:rPr lang="zh-CN" altLang="zh-CN" sz="2800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）舻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（l</a:t>
            </a:r>
            <a:r>
              <a:rPr lang="zh-CN" altLang="zh-CN" sz="2800" b="1">
                <a:ea typeface="华文新魏" pitchFamily="2" charset="-122"/>
              </a:rPr>
              <a:t>ú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）千里，旌旗</a:t>
            </a:r>
            <a:r>
              <a:rPr lang="zh-CN" altLang="zh-CN" sz="2800" b="1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蔽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空，</a:t>
            </a:r>
            <a:r>
              <a:rPr lang="zh-CN" altLang="zh-CN" sz="2800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酾（shī）酒临江，横槊（shuò）赋诗，</a:t>
            </a:r>
            <a:r>
              <a:rPr lang="zh-CN" altLang="zh-CN" sz="2800" b="1">
                <a:latin typeface="华文新魏" pitchFamily="2" charset="-122"/>
                <a:ea typeface="华文新魏" pitchFamily="2" charset="-122"/>
              </a:rPr>
              <a:t>固一世之雄也，而今安在哉！</a:t>
            </a:r>
            <a:endParaRPr lang="zh-CN" altLang="zh-CN" sz="2800" b="1">
              <a:ea typeface="华文新魏" pitchFamily="2" charset="-122"/>
            </a:endParaRPr>
          </a:p>
        </p:txBody>
      </p:sp>
      <p:sp>
        <p:nvSpPr>
          <p:cNvPr id="39939" name="Text Box 3" title=""/>
          <p:cNvSpPr txBox="1"/>
          <p:nvPr>
            <p:custDataLst>
              <p:tags r:id="rId4"/>
            </p:custDataLst>
          </p:nvPr>
        </p:nvSpPr>
        <p:spPr>
          <a:xfrm>
            <a:off x="755650" y="333375"/>
            <a:ext cx="1439863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当</a:t>
            </a:r>
            <a:endParaRPr lang="zh-CN" altLang="en-US" sz="1800"/>
          </a:p>
        </p:txBody>
      </p:sp>
      <p:sp>
        <p:nvSpPr>
          <p:cNvPr id="39940" name="Text Box 4" title=""/>
          <p:cNvSpPr txBox="1"/>
          <p:nvPr>
            <p:custDataLst>
              <p:tags r:id="rId5"/>
            </p:custDataLst>
          </p:nvPr>
        </p:nvSpPr>
        <p:spPr>
          <a:xfrm>
            <a:off x="4787900" y="44450"/>
            <a:ext cx="4105275" cy="954088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船头和船尾的并称，泛指首尾相接的船只。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39941" name="Text Box 5" title=""/>
          <p:cNvSpPr txBox="1"/>
          <p:nvPr>
            <p:custDataLst>
              <p:tags r:id="rId6"/>
            </p:custDataLst>
          </p:nvPr>
        </p:nvSpPr>
        <p:spPr>
          <a:xfrm>
            <a:off x="2700338" y="2636838"/>
            <a:ext cx="5903912" cy="782637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80000"/>
              </a:lnSpc>
            </a:pPr>
            <a:r>
              <a:rPr lang="zh-CN" altLang="en-US" b="1">
                <a:solidFill>
                  <a:srgbClr val="0066FF"/>
                </a:solidFill>
              </a:rPr>
              <a:t>面对大江斟酒，横执长矛吟诗。</a:t>
            </a:r>
            <a:r>
              <a:rPr lang="zh-CN" altLang="en-US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酾（shī）酒：斟酒。槊：长矛</a:t>
            </a:r>
            <a:endParaRPr lang="zh-CN" altLang="en-US" b="1">
              <a:solidFill>
                <a:srgbClr val="0066FF"/>
              </a:solidFill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39942" name="Text Box 6" title=""/>
          <p:cNvSpPr txBox="1"/>
          <p:nvPr>
            <p:custDataLst>
              <p:tags r:id="rId7"/>
            </p:custDataLst>
          </p:nvPr>
        </p:nvSpPr>
        <p:spPr>
          <a:xfrm>
            <a:off x="2771775" y="1628775"/>
            <a:ext cx="1657350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遮蔽</a:t>
            </a:r>
            <a:endParaRPr lang="zh-CN" altLang="en-US" sz="1800"/>
          </a:p>
        </p:txBody>
      </p:sp>
      <p:sp>
        <p:nvSpPr>
          <p:cNvPr id="39943" name="Text Box 7" title=""/>
          <p:cNvSpPr txBox="1"/>
          <p:nvPr>
            <p:custDataLst>
              <p:tags r:id="rId8"/>
            </p:custDataLst>
          </p:nvPr>
        </p:nvSpPr>
        <p:spPr>
          <a:xfrm>
            <a:off x="539750" y="4076700"/>
            <a:ext cx="8137525" cy="2479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140000"/>
              </a:lnSpc>
            </a:pPr>
            <a:r>
              <a:rPr lang="zh-CN" altLang="en-US" b="1"/>
              <a:t>当他攻破荆州，夺得江陵，顺流东下的时候战舰千里相接，旌旗遮天蔽日，面对大江酌酒豪饮，横握长矛吟诗时，那本是一代了不起的英雄啊！可是如今在什么地方呢？</a:t>
            </a:r>
            <a:endParaRPr lang="zh-CN" altLang="en-US" b="1">
              <a:ea typeface="华文新魏" pitchFamily="2" charset="-122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9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/>
      <p:bldP spid="39940" grpId="0"/>
      <p:bldP spid="39941" grpId="0"/>
      <p:bldP spid="3994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0962" name="Text Box 2" title=""/>
          <p:cNvSpPr txBox="1"/>
          <p:nvPr>
            <p:custDataLst>
              <p:tags r:id="rId3"/>
            </p:custDataLst>
          </p:nvPr>
        </p:nvSpPr>
        <p:spPr>
          <a:xfrm>
            <a:off x="179388" y="476250"/>
            <a:ext cx="8496300" cy="38941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260000"/>
              </a:lnSpc>
            </a:pPr>
            <a:r>
              <a:rPr lang="zh-CN" altLang="en-US" sz="3200" b="1">
                <a:ea typeface="华文新魏" pitchFamily="2" charset="-122"/>
              </a:rPr>
              <a:t>况吾与子渔樵于</a:t>
            </a:r>
            <a:r>
              <a:rPr lang="zh-CN" altLang="en-US" sz="3200" b="1">
                <a:solidFill>
                  <a:srgbClr val="0066FF"/>
                </a:solidFill>
                <a:ea typeface="华文新魏" pitchFamily="2" charset="-122"/>
              </a:rPr>
              <a:t>江渚</a:t>
            </a:r>
            <a:r>
              <a:rPr lang="zh-CN" altLang="en-US" sz="3200" b="1">
                <a:ea typeface="华文新魏" pitchFamily="2" charset="-122"/>
              </a:rPr>
              <a:t>之上，</a:t>
            </a:r>
            <a:r>
              <a:rPr lang="zh-CN" altLang="en-US" sz="3200" b="1">
                <a:solidFill>
                  <a:srgbClr val="FF3300"/>
                </a:solidFill>
                <a:ea typeface="华文新魏" pitchFamily="2" charset="-122"/>
              </a:rPr>
              <a:t>侣</a:t>
            </a:r>
            <a:r>
              <a:rPr lang="zh-CN" altLang="en-US" sz="3200" b="1">
                <a:ea typeface="华文新魏" pitchFamily="2" charset="-122"/>
              </a:rPr>
              <a:t>鱼虾而</a:t>
            </a:r>
            <a:r>
              <a:rPr lang="zh-CN" altLang="en-US" sz="3200" b="1">
                <a:solidFill>
                  <a:srgbClr val="FF3300"/>
                </a:solidFill>
                <a:ea typeface="华文新魏" pitchFamily="2" charset="-122"/>
              </a:rPr>
              <a:t>友</a:t>
            </a:r>
            <a:r>
              <a:rPr lang="zh-CN" altLang="en-US" sz="3200" b="1">
                <a:ea typeface="华文新魏" pitchFamily="2" charset="-122"/>
              </a:rPr>
              <a:t>麋鹿，驾</a:t>
            </a:r>
            <a:r>
              <a:rPr lang="zh-CN" altLang="en-US" sz="3200" b="1">
                <a:solidFill>
                  <a:srgbClr val="0066FF"/>
                </a:solidFill>
                <a:ea typeface="华文新魏" pitchFamily="2" charset="-122"/>
              </a:rPr>
              <a:t>一叶之扁舟</a:t>
            </a:r>
            <a:r>
              <a:rPr lang="zh-CN" altLang="en-US" sz="3200" b="1">
                <a:ea typeface="华文新魏" pitchFamily="2" charset="-122"/>
              </a:rPr>
              <a:t>，举</a:t>
            </a:r>
            <a:r>
              <a:rPr lang="zh-CN" altLang="en-US" sz="3200" b="1">
                <a:solidFill>
                  <a:srgbClr val="FF0000"/>
                </a:solidFill>
                <a:ea typeface="华文新魏" pitchFamily="2" charset="-122"/>
              </a:rPr>
              <a:t>匏樽</a:t>
            </a:r>
            <a:r>
              <a:rPr lang="zh-CN" altLang="en-US" sz="3200" b="1">
                <a:ea typeface="华文新魏" pitchFamily="2" charset="-122"/>
              </a:rPr>
              <a:t>以相属。寄</a:t>
            </a:r>
            <a:r>
              <a:rPr lang="zh-CN" altLang="en-US" sz="3200" b="1">
                <a:solidFill>
                  <a:srgbClr val="0066FF"/>
                </a:solidFill>
                <a:ea typeface="华文新魏" pitchFamily="2" charset="-122"/>
              </a:rPr>
              <a:t>蜉蝣</a:t>
            </a:r>
            <a:r>
              <a:rPr lang="zh-CN" altLang="en-US" sz="3200" b="1">
                <a:ea typeface="华文新魏" pitchFamily="2" charset="-122"/>
              </a:rPr>
              <a:t>于天地，</a:t>
            </a:r>
            <a:r>
              <a:rPr lang="zh-CN" altLang="en-US" sz="3200" b="1">
                <a:solidFill>
                  <a:srgbClr val="FF3300"/>
                </a:solidFill>
                <a:ea typeface="华文新魏" pitchFamily="2" charset="-122"/>
              </a:rPr>
              <a:t>渺沧海之一粟</a:t>
            </a:r>
            <a:r>
              <a:rPr lang="zh-CN" altLang="en-US" sz="3200" b="1">
                <a:ea typeface="华文新魏" pitchFamily="2" charset="-122"/>
              </a:rPr>
              <a:t>。</a:t>
            </a:r>
            <a:endParaRPr lang="zh-CN" altLang="en-US" sz="2400" b="1">
              <a:ea typeface="华文新魏" pitchFamily="2" charset="-122"/>
            </a:endParaRPr>
          </a:p>
        </p:txBody>
      </p:sp>
      <p:sp>
        <p:nvSpPr>
          <p:cNvPr id="40963" name="Text Box 3" title=""/>
          <p:cNvSpPr txBox="1"/>
          <p:nvPr>
            <p:custDataLst>
              <p:tags r:id="rId4"/>
            </p:custDataLst>
          </p:nvPr>
        </p:nvSpPr>
        <p:spPr>
          <a:xfrm>
            <a:off x="4860925" y="117475"/>
            <a:ext cx="3887788" cy="1122363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80000"/>
              </a:lnSpc>
            </a:pPr>
            <a:r>
              <a:rPr lang="zh-CN" altLang="en-US" b="1">
                <a:solidFill>
                  <a:srgbClr val="FF3300"/>
                </a:solidFill>
              </a:rPr>
              <a:t>名词的意动用法，</a:t>
            </a:r>
            <a:endParaRPr lang="zh-CN" altLang="en-US" b="1">
              <a:solidFill>
                <a:srgbClr val="FF3300"/>
              </a:solidFill>
            </a:endParaRPr>
          </a:p>
          <a:p>
            <a:pPr marL="0" lvl="0" indent="0" eaLnBrk="1" hangingPunct="1">
              <a:lnSpc>
                <a:spcPct val="80000"/>
              </a:lnSpc>
            </a:pPr>
            <a:r>
              <a:rPr lang="zh-CN" altLang="en-US" b="1">
                <a:solidFill>
                  <a:srgbClr val="FF3300"/>
                </a:solidFill>
              </a:rPr>
              <a:t>侣：以……为伴，友：以……为朋友</a:t>
            </a:r>
            <a:endParaRPr lang="zh-CN" altLang="en-US" sz="1800"/>
          </a:p>
        </p:txBody>
      </p:sp>
      <p:sp>
        <p:nvSpPr>
          <p:cNvPr id="40964" name="Text Box 4" title=""/>
          <p:cNvSpPr txBox="1"/>
          <p:nvPr>
            <p:custDataLst>
              <p:tags r:id="rId5"/>
            </p:custDataLst>
          </p:nvPr>
        </p:nvSpPr>
        <p:spPr>
          <a:xfrm>
            <a:off x="900113" y="620713"/>
            <a:ext cx="1960562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打渔砍柴</a:t>
            </a:r>
            <a:endParaRPr lang="zh-CN" altLang="en-US" sz="1800"/>
          </a:p>
        </p:txBody>
      </p:sp>
      <p:sp>
        <p:nvSpPr>
          <p:cNvPr id="40965" name="Text Box 5" title=""/>
          <p:cNvSpPr txBox="1"/>
          <p:nvPr>
            <p:custDataLst>
              <p:tags r:id="rId6"/>
            </p:custDataLst>
          </p:nvPr>
        </p:nvSpPr>
        <p:spPr>
          <a:xfrm>
            <a:off x="3132138" y="1628775"/>
            <a:ext cx="2376487" cy="866775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>
              <a:lnSpc>
                <a:spcPct val="90000"/>
              </a:lnSpc>
            </a:pPr>
            <a:r>
              <a:rPr lang="zh-CN" altLang="en-US" b="1">
                <a:solidFill>
                  <a:srgbClr val="FF3300"/>
                </a:solidFill>
              </a:rPr>
              <a:t>用葫芦做成的酒器</a:t>
            </a:r>
            <a:endParaRPr lang="zh-CN" altLang="en-US" sz="1800"/>
          </a:p>
        </p:txBody>
      </p:sp>
      <p:sp>
        <p:nvSpPr>
          <p:cNvPr id="40966" name="Text Box 6" title=""/>
          <p:cNvSpPr txBox="1"/>
          <p:nvPr>
            <p:custDataLst>
              <p:tags r:id="rId7"/>
            </p:custDataLst>
          </p:nvPr>
        </p:nvSpPr>
        <p:spPr>
          <a:xfrm>
            <a:off x="34925" y="3141663"/>
            <a:ext cx="5473700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渺小的就像大海里的一颗米粒</a:t>
            </a:r>
            <a:endParaRPr lang="zh-CN" altLang="en-US" sz="1800"/>
          </a:p>
        </p:txBody>
      </p:sp>
      <p:sp>
        <p:nvSpPr>
          <p:cNvPr id="40967" name="Text Box 7" title=""/>
          <p:cNvSpPr txBox="1"/>
          <p:nvPr>
            <p:custDataLst>
              <p:tags r:id="rId8"/>
            </p:custDataLst>
          </p:nvPr>
        </p:nvSpPr>
        <p:spPr>
          <a:xfrm>
            <a:off x="5940425" y="1917700"/>
            <a:ext cx="2520950" cy="527050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比喻人生短促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40968" name="Text Box 8" title=""/>
          <p:cNvSpPr txBox="1"/>
          <p:nvPr>
            <p:custDataLst>
              <p:tags r:id="rId9"/>
            </p:custDataLst>
          </p:nvPr>
        </p:nvSpPr>
        <p:spPr>
          <a:xfrm>
            <a:off x="2916238" y="620713"/>
            <a:ext cx="1800225" cy="527050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江中小洲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40969" name="Text Box 9" title=""/>
          <p:cNvSpPr txBox="1"/>
          <p:nvPr>
            <p:custDataLst>
              <p:tags r:id="rId10"/>
            </p:custDataLst>
          </p:nvPr>
        </p:nvSpPr>
        <p:spPr>
          <a:xfrm>
            <a:off x="971550" y="1917700"/>
            <a:ext cx="1873250" cy="527050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一只小船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40970" name="Text Box 10" title=""/>
          <p:cNvSpPr txBox="1"/>
          <p:nvPr>
            <p:custDataLst>
              <p:tags r:id="rId11"/>
            </p:custDataLst>
          </p:nvPr>
        </p:nvSpPr>
        <p:spPr>
          <a:xfrm>
            <a:off x="539750" y="4508500"/>
            <a:ext cx="8280400" cy="1798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/>
              <a:t>何况我与你在江边和沙洲上捕鱼砍柴，以鱼虾为伴侣，以麋鹿为朋友，驾着像一张叶子似的小舟，举起葫芦似的酒器互相敬酒。人生像蜉蝣一样短暂地寄托在天地之间，像大海里一粒小米那样渺小。</a:t>
            </a:r>
            <a:endParaRPr lang="zh-CN" altLang="en-US" b="1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0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0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0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0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0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09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40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/>
      <p:bldP spid="40963" grpId="0"/>
      <p:bldP spid="40964" grpId="0"/>
      <p:bldP spid="40965" grpId="0"/>
      <p:bldP spid="40966" grpId="0"/>
      <p:bldP spid="40967" grpId="0"/>
      <p:bldP spid="40968" grpId="0"/>
      <p:bldP spid="4096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1986" name="Text Box 2" title=""/>
          <p:cNvSpPr txBox="1"/>
          <p:nvPr>
            <p:custDataLst>
              <p:tags r:id="rId3"/>
            </p:custDataLst>
          </p:nvPr>
        </p:nvSpPr>
        <p:spPr>
          <a:xfrm>
            <a:off x="254000" y="260350"/>
            <a:ext cx="8783638" cy="2432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240000"/>
              </a:lnSpc>
            </a:pP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哀吾生之须臾，羡长江之无穷。</a:t>
            </a:r>
            <a:r>
              <a:rPr lang="zh-CN" altLang="en-US" sz="3200" b="1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挟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飞仙</a:t>
            </a:r>
            <a:r>
              <a:rPr lang="zh-CN" altLang="en-US" sz="3200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以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遨游，</a:t>
            </a:r>
            <a:r>
              <a:rPr lang="zh-CN" altLang="en-US" sz="3200" b="1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抱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明月而</a:t>
            </a:r>
            <a:r>
              <a:rPr lang="zh-CN" altLang="en-US" sz="3200" b="1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长终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。知不可</a:t>
            </a:r>
            <a:r>
              <a:rPr lang="zh-CN" altLang="en-US" sz="3200" b="1">
                <a:solidFill>
                  <a:srgbClr val="0066FF"/>
                </a:solidFill>
                <a:latin typeface="华文新魏" pitchFamily="2" charset="-122"/>
                <a:ea typeface="华文新魏" pitchFamily="2" charset="-122"/>
              </a:rPr>
              <a:t>乎</a:t>
            </a:r>
            <a:r>
              <a:rPr lang="zh-CN" altLang="en-US" sz="3200" b="1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骤得</a:t>
            </a:r>
            <a:r>
              <a:rPr lang="zh-CN" altLang="en-US" sz="3200" b="1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，</a:t>
            </a:r>
            <a:r>
              <a:rPr lang="zh-CN" altLang="en-US" sz="3200" b="1">
                <a:solidFill>
                  <a:srgbClr val="CC00FF"/>
                </a:solidFill>
                <a:latin typeface="华文新魏" pitchFamily="2" charset="-122"/>
                <a:ea typeface="华文新魏" pitchFamily="2" charset="-122"/>
              </a:rPr>
              <a:t>托遗响</a:t>
            </a:r>
            <a:r>
              <a:rPr lang="zh-CN" altLang="en-US" sz="3200" b="1">
                <a:solidFill>
                  <a:srgbClr val="000000"/>
                </a:solidFill>
                <a:latin typeface="华文新魏" pitchFamily="2" charset="-122"/>
                <a:ea typeface="华文新魏" pitchFamily="2" charset="-122"/>
              </a:rPr>
              <a:t>于</a:t>
            </a:r>
            <a:r>
              <a:rPr lang="zh-CN" altLang="en-US" sz="3200" b="1">
                <a:solidFill>
                  <a:srgbClr val="CC00FF"/>
                </a:solidFill>
                <a:latin typeface="华文新魏" pitchFamily="2" charset="-122"/>
                <a:ea typeface="华文新魏" pitchFamily="2" charset="-122"/>
              </a:rPr>
              <a:t>悲风。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”</a:t>
            </a:r>
            <a:endParaRPr lang="zh-CN" altLang="en-US" sz="3200" b="1">
              <a:solidFill>
                <a:srgbClr val="FF0000"/>
              </a:solidFill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41987" name="Text Box 3" title=""/>
          <p:cNvSpPr txBox="1"/>
          <p:nvPr>
            <p:custDataLst>
              <p:tags r:id="rId4"/>
            </p:custDataLst>
          </p:nvPr>
        </p:nvSpPr>
        <p:spPr>
          <a:xfrm>
            <a:off x="5148263" y="404813"/>
            <a:ext cx="1368425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偕同</a:t>
            </a:r>
            <a:endParaRPr lang="zh-CN" altLang="en-US" sz="1800"/>
          </a:p>
        </p:txBody>
      </p:sp>
      <p:sp>
        <p:nvSpPr>
          <p:cNvPr id="41988" name="Text Box 4" title=""/>
          <p:cNvSpPr txBox="1"/>
          <p:nvPr>
            <p:custDataLst>
              <p:tags r:id="rId5"/>
            </p:custDataLst>
          </p:nvPr>
        </p:nvSpPr>
        <p:spPr>
          <a:xfrm>
            <a:off x="6372225" y="2708275"/>
            <a:ext cx="2520950" cy="2235200"/>
          </a:xfrm>
          <a:prstGeom prst="rect">
            <a:avLst/>
          </a:prstGeom>
          <a:noFill/>
          <a:ln>
            <a:solidFill>
              <a:srgbClr val="CC00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CC00FF"/>
                </a:solidFill>
              </a:rPr>
              <a:t>托：寄托</a:t>
            </a:r>
            <a:endParaRPr lang="zh-CN" altLang="en-US" b="1">
              <a:solidFill>
                <a:srgbClr val="CC00FF"/>
              </a:solidFill>
            </a:endParaRPr>
          </a:p>
          <a:p>
            <a:pPr marL="0" lvl="0" indent="0" algn="ctr" eaLnBrk="1" hangingPunct="1"/>
            <a:r>
              <a:rPr lang="zh-CN" altLang="en-US" b="1">
                <a:solidFill>
                  <a:srgbClr val="CC00FF"/>
                </a:solidFill>
              </a:rPr>
              <a:t>遗响：余音，指箫声。</a:t>
            </a:r>
            <a:endParaRPr lang="zh-CN" altLang="en-US" b="1">
              <a:solidFill>
                <a:srgbClr val="CC00FF"/>
              </a:solidFill>
            </a:endParaRPr>
          </a:p>
          <a:p>
            <a:pPr marL="0" lvl="0" indent="0" algn="ctr" eaLnBrk="1" hangingPunct="1"/>
            <a:r>
              <a:rPr lang="zh-CN" altLang="en-US" b="1">
                <a:solidFill>
                  <a:srgbClr val="CC00FF"/>
                </a:solidFill>
              </a:rPr>
              <a:t>悲风：悲凉的秋风。</a:t>
            </a:r>
            <a:endParaRPr lang="zh-CN" altLang="en-US" b="1">
              <a:solidFill>
                <a:srgbClr val="CC00FF"/>
              </a:solidFill>
            </a:endParaRPr>
          </a:p>
        </p:txBody>
      </p:sp>
      <p:sp>
        <p:nvSpPr>
          <p:cNvPr id="41989" name="Text Box 5" title=""/>
          <p:cNvSpPr txBox="1"/>
          <p:nvPr>
            <p:custDataLst>
              <p:tags r:id="rId6"/>
            </p:custDataLst>
          </p:nvPr>
        </p:nvSpPr>
        <p:spPr>
          <a:xfrm>
            <a:off x="3997325" y="2565400"/>
            <a:ext cx="2087563" cy="952500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助词，用在句中表停顿</a:t>
            </a:r>
            <a:endParaRPr lang="zh-CN" altLang="en-US" b="1">
              <a:solidFill>
                <a:srgbClr val="0066FF"/>
              </a:solidFill>
            </a:endParaRPr>
          </a:p>
        </p:txBody>
      </p:sp>
      <p:sp>
        <p:nvSpPr>
          <p:cNvPr id="41990" name="Text Box 6" title=""/>
          <p:cNvSpPr txBox="1"/>
          <p:nvPr>
            <p:custDataLst>
              <p:tags r:id="rId7"/>
            </p:custDataLst>
          </p:nvPr>
        </p:nvSpPr>
        <p:spPr>
          <a:xfrm>
            <a:off x="34925" y="2565400"/>
            <a:ext cx="3600450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同明月一样永世长存。</a:t>
            </a:r>
            <a:endParaRPr lang="zh-CN" altLang="en-US" sz="1800"/>
          </a:p>
        </p:txBody>
      </p:sp>
      <p:sp>
        <p:nvSpPr>
          <p:cNvPr id="41991" name="Text Box 7" title=""/>
          <p:cNvSpPr txBox="1"/>
          <p:nvPr>
            <p:custDataLst>
              <p:tags r:id="rId8"/>
            </p:custDataLst>
          </p:nvPr>
        </p:nvSpPr>
        <p:spPr>
          <a:xfrm>
            <a:off x="1260475" y="333375"/>
            <a:ext cx="1960563" cy="52705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片刻</a:t>
            </a:r>
            <a:endParaRPr lang="zh-CN" altLang="en-US" sz="1800"/>
          </a:p>
        </p:txBody>
      </p:sp>
      <p:sp>
        <p:nvSpPr>
          <p:cNvPr id="41992" name="Text Box 8" title=""/>
          <p:cNvSpPr txBox="1"/>
          <p:nvPr>
            <p:custDataLst>
              <p:tags r:id="rId9"/>
            </p:custDataLst>
          </p:nvPr>
        </p:nvSpPr>
        <p:spPr>
          <a:xfrm>
            <a:off x="2989263" y="1484313"/>
            <a:ext cx="6119812" cy="527050"/>
          </a:xfrm>
          <a:prstGeom prst="rect">
            <a:avLst/>
          </a:prstGeom>
          <a:noFill/>
          <a:ln>
            <a:solidFill>
              <a:srgbClr val="0066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0066FF"/>
                </a:solidFill>
              </a:rPr>
              <a:t>以：连词，相当于“而”，表修饰关系。</a:t>
            </a:r>
            <a:endParaRPr lang="zh-CN" altLang="en-US" sz="1800" b="1">
              <a:solidFill>
                <a:srgbClr val="0066FF"/>
              </a:solidFill>
            </a:endParaRPr>
          </a:p>
        </p:txBody>
      </p:sp>
      <p:sp>
        <p:nvSpPr>
          <p:cNvPr id="41993" name="Text Box 9" title=""/>
          <p:cNvSpPr txBox="1"/>
          <p:nvPr>
            <p:custDataLst>
              <p:tags r:id="rId10"/>
            </p:custDataLst>
          </p:nvPr>
        </p:nvSpPr>
        <p:spPr>
          <a:xfrm>
            <a:off x="4068763" y="3573463"/>
            <a:ext cx="1960562" cy="954087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>
                <a:solidFill>
                  <a:srgbClr val="FF3300"/>
                </a:solidFill>
              </a:rPr>
              <a:t>骤得：屡次得到。</a:t>
            </a:r>
            <a:endParaRPr lang="zh-CN" altLang="en-US" sz="1800"/>
          </a:p>
        </p:txBody>
      </p:sp>
      <p:sp>
        <p:nvSpPr>
          <p:cNvPr id="41994" name="Rectangle 10" title=""/>
          <p:cNvSpPr>
            <a:spLocks noGrp="1" noRot="1"/>
          </p:cNvSpPr>
          <p:nvPr>
            <p:custDataLst>
              <p:tags r:id="rId11"/>
            </p:custDataLst>
          </p:nvPr>
        </p:nvSpPr>
        <p:spPr>
          <a:xfrm>
            <a:off x="179388" y="4870450"/>
            <a:ext cx="8640762" cy="18716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>
              <a:spcBef>
                <a:spcPct val="20000"/>
              </a:spcBef>
              <a:buFont typeface="Arial"/>
              <a:buChar char="•"/>
            </a:pPr>
            <a:r>
              <a:rPr lang="zh-CN" altLang="zh-CN" b="1">
                <a:latin typeface="华文新魏" pitchFamily="2" charset="-122"/>
                <a:ea typeface="华文新魏" pitchFamily="2" charset="-122"/>
              </a:rPr>
              <a:t>哀叹我们的生命瞬息即逝，羡慕长江流水奔腾不息，我只想着挽着飞升的仙人在宇宙中遨游，环绕着明月直到永远。但是知道这是不可能如愿以偿的幻想，所以只好借秋风里箫声来表达此时心中的忧伤。 </a:t>
            </a:r>
            <a:r>
              <a:rPr lang="zh-CN" altLang="zh-CN" b="1">
                <a:ea typeface="华文新魏" pitchFamily="2" charset="-122"/>
              </a:rPr>
              <a:t>”</a:t>
            </a:r>
            <a:endParaRPr lang="zh-CN" altLang="zh-CN">
              <a:latin typeface="华文新魏" pitchFamily="2" charset="-122"/>
              <a:ea typeface="华文新魏" pitchFamily="2" charset="-122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19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1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1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1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19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1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/>
      <p:bldP spid="41988" grpId="0"/>
      <p:bldP spid="41989" grpId="0"/>
      <p:bldP spid="41990" grpId="0"/>
      <p:bldP spid="41991" grpId="0"/>
      <p:bldP spid="41992" grpId="0"/>
      <p:bldP spid="4199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3010" name="矩形 2" title=""/>
          <p:cNvSpPr>
            <a:spLocks noGrp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1258888" y="0"/>
            <a:ext cx="7489825" cy="850900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3600" b="1">
                <a:ea typeface="黑体" pitchFamily="49" charset="-122"/>
              </a:rPr>
              <a:t>解释下列红色词的意义（第三节）</a:t>
            </a:r>
            <a:endParaRPr lang="zh-CN" altLang="en-US" sz="3600" b="1">
              <a:ea typeface="黑体" pitchFamily="49" charset="-122"/>
            </a:endParaRPr>
          </a:p>
        </p:txBody>
      </p:sp>
      <p:sp>
        <p:nvSpPr>
          <p:cNvPr id="43011" name="Rectangle 3" title=""/>
          <p:cNvSpPr/>
          <p:nvPr>
            <p:custDataLst>
              <p:tags r:id="rId4"/>
            </p:custDataLst>
          </p:nvPr>
        </p:nvSpPr>
        <p:spPr>
          <a:xfrm>
            <a:off x="611188" y="806450"/>
            <a:ext cx="5157787" cy="70151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lnSpc>
                <a:spcPct val="115000"/>
              </a:lnSpc>
              <a:buFont typeface="Arial"/>
            </a:pPr>
            <a:r>
              <a:rPr lang="zh-CN" altLang="en-US" sz="3000" b="1">
                <a:solidFill>
                  <a:srgbClr val="FF3300"/>
                </a:solidFill>
              </a:rPr>
              <a:t>正</a:t>
            </a:r>
            <a:r>
              <a:rPr lang="zh-CN" altLang="en-US" sz="3000" b="1"/>
              <a:t>襟</a:t>
            </a:r>
            <a:r>
              <a:rPr lang="zh-CN" altLang="en-US" sz="3000" b="1">
                <a:solidFill>
                  <a:srgbClr val="990033"/>
                </a:solidFill>
              </a:rPr>
              <a:t>危</a:t>
            </a:r>
            <a:r>
              <a:rPr lang="zh-CN" altLang="en-US" sz="3000" b="1"/>
              <a:t>坐　　　　</a:t>
            </a:r>
            <a:endParaRPr lang="zh-CN" altLang="en-US" sz="3000" b="1"/>
          </a:p>
          <a:p>
            <a:pPr marL="0" lvl="0" indent="0" eaLnBrk="1" hangingPunct="1">
              <a:lnSpc>
                <a:spcPct val="115000"/>
              </a:lnSpc>
              <a:buFont typeface="Arial"/>
            </a:pPr>
            <a:r>
              <a:rPr lang="zh-CN" altLang="en-US" sz="3000" b="1">
                <a:solidFill>
                  <a:srgbClr val="990033"/>
                </a:solidFill>
              </a:rPr>
              <a:t>固</a:t>
            </a:r>
            <a:r>
              <a:rPr lang="zh-CN" altLang="en-US" sz="3000" b="1"/>
              <a:t>一世之雄也</a:t>
            </a:r>
            <a:br>
              <a:rPr lang="zh-CN" altLang="en-US" sz="3000" b="1"/>
            </a:br>
            <a:r>
              <a:rPr lang="zh-CN" altLang="en-US" sz="3000" b="1">
                <a:solidFill>
                  <a:srgbClr val="990033"/>
                </a:solidFill>
              </a:rPr>
              <a:t>哀</a:t>
            </a:r>
            <a:r>
              <a:rPr lang="zh-CN" altLang="en-US" sz="3000" b="1"/>
              <a:t>吾生之</a:t>
            </a:r>
            <a:r>
              <a:rPr lang="zh-CN" altLang="en-US" sz="3000" b="1">
                <a:solidFill>
                  <a:srgbClr val="990033"/>
                </a:solidFill>
              </a:rPr>
              <a:t>须臾　</a:t>
            </a:r>
            <a:r>
              <a:rPr lang="zh-CN" altLang="en-US" sz="3000" b="1"/>
              <a:t>　　</a:t>
            </a:r>
            <a:endParaRPr lang="zh-CN" altLang="en-US" sz="3000" b="1"/>
          </a:p>
          <a:p>
            <a:pPr marL="0" lvl="0" indent="0" eaLnBrk="1" hangingPunct="1">
              <a:lnSpc>
                <a:spcPct val="115000"/>
              </a:lnSpc>
              <a:buFont typeface="Arial"/>
            </a:pPr>
            <a:r>
              <a:rPr lang="zh-CN" altLang="en-US" sz="3000" b="1"/>
              <a:t>知不可乎</a:t>
            </a:r>
            <a:r>
              <a:rPr lang="zh-CN" altLang="en-US" sz="3000" b="1">
                <a:solidFill>
                  <a:srgbClr val="990033"/>
                </a:solidFill>
              </a:rPr>
              <a:t>骤得</a:t>
            </a:r>
            <a:br>
              <a:rPr lang="zh-CN" altLang="en-US" sz="3000" b="1"/>
            </a:br>
            <a:r>
              <a:rPr lang="zh-CN" altLang="en-US" sz="3000" b="1"/>
              <a:t>顺流而</a:t>
            </a:r>
            <a:r>
              <a:rPr lang="zh-CN" altLang="en-US" sz="3000" b="1">
                <a:solidFill>
                  <a:srgbClr val="990033"/>
                </a:solidFill>
              </a:rPr>
              <a:t>东</a:t>
            </a:r>
            <a:r>
              <a:rPr lang="zh-CN" altLang="en-US" sz="3000" b="1"/>
              <a:t>也。</a:t>
            </a:r>
            <a:endParaRPr lang="zh-CN" altLang="en-US" sz="3000" b="1"/>
          </a:p>
          <a:p>
            <a:pPr marL="0" lvl="0" indent="0" eaLnBrk="1" hangingPunct="1">
              <a:lnSpc>
                <a:spcPct val="115000"/>
              </a:lnSpc>
              <a:buFont typeface="Arial"/>
            </a:pPr>
            <a:r>
              <a:rPr lang="zh-CN" altLang="en-US" sz="3000" b="1">
                <a:solidFill>
                  <a:srgbClr val="990033"/>
                </a:solidFill>
              </a:rPr>
              <a:t>下</a:t>
            </a:r>
            <a:r>
              <a:rPr lang="zh-CN" altLang="en-US" sz="3000" b="1"/>
              <a:t>江陵。</a:t>
            </a:r>
            <a:endParaRPr lang="zh-CN" altLang="en-US" sz="3000" b="1"/>
          </a:p>
          <a:p>
            <a:pPr marL="0" lvl="0" indent="0" eaLnBrk="1" hangingPunct="1">
              <a:lnSpc>
                <a:spcPct val="115000"/>
              </a:lnSpc>
              <a:buFont typeface="Arial"/>
            </a:pPr>
            <a:r>
              <a:rPr lang="zh-CN" altLang="en-US" sz="3000" b="1"/>
              <a:t>况吾与子</a:t>
            </a:r>
            <a:r>
              <a:rPr lang="zh-CN" altLang="en-US" sz="3000" b="1">
                <a:solidFill>
                  <a:srgbClr val="990033"/>
                </a:solidFill>
              </a:rPr>
              <a:t>渔樵</a:t>
            </a:r>
            <a:r>
              <a:rPr lang="zh-CN" altLang="en-US" sz="3000" b="1"/>
              <a:t>于江渚之上。</a:t>
            </a:r>
            <a:endParaRPr lang="zh-CN" altLang="en-US" sz="3000" b="1"/>
          </a:p>
          <a:p>
            <a:pPr marL="0" lvl="0" indent="0" eaLnBrk="1" hangingPunct="1">
              <a:lnSpc>
                <a:spcPct val="115000"/>
              </a:lnSpc>
              <a:buFont typeface="Arial"/>
            </a:pPr>
            <a:r>
              <a:rPr lang="zh-CN" altLang="en-US" sz="3000" b="1">
                <a:solidFill>
                  <a:srgbClr val="990033"/>
                </a:solidFill>
              </a:rPr>
              <a:t>西</a:t>
            </a:r>
            <a:r>
              <a:rPr lang="zh-CN" altLang="en-US" sz="3000" b="1"/>
              <a:t>望夏口，</a:t>
            </a:r>
            <a:r>
              <a:rPr lang="zh-CN" altLang="en-US" sz="3000" b="1">
                <a:solidFill>
                  <a:srgbClr val="990033"/>
                </a:solidFill>
              </a:rPr>
              <a:t>东</a:t>
            </a:r>
            <a:r>
              <a:rPr lang="zh-CN" altLang="en-US" sz="3000" b="1"/>
              <a:t>望武昌</a:t>
            </a:r>
            <a:endParaRPr lang="zh-CN" altLang="en-US" sz="3000" b="1"/>
          </a:p>
          <a:p>
            <a:pPr marL="0" lvl="0" indent="0" eaLnBrk="1" hangingPunct="1">
              <a:lnSpc>
                <a:spcPct val="115000"/>
              </a:lnSpc>
              <a:buFont typeface="Arial"/>
            </a:pPr>
            <a:r>
              <a:rPr lang="zh-CN" altLang="en-US" sz="3000" b="1"/>
              <a:t>月明星稀，乌鹊</a:t>
            </a:r>
            <a:r>
              <a:rPr lang="zh-CN" altLang="en-US" sz="3000" b="1">
                <a:solidFill>
                  <a:srgbClr val="990033"/>
                </a:solidFill>
              </a:rPr>
              <a:t>南</a:t>
            </a:r>
            <a:r>
              <a:rPr lang="zh-CN" altLang="en-US" sz="3000" b="1"/>
              <a:t>飞。　　　</a:t>
            </a:r>
            <a:endParaRPr lang="zh-CN" altLang="en-US" sz="3000" b="1"/>
          </a:p>
          <a:p>
            <a:pPr marL="0" lvl="0" indent="0" eaLnBrk="1" hangingPunct="1">
              <a:lnSpc>
                <a:spcPct val="115000"/>
              </a:lnSpc>
              <a:buFont typeface="Arial"/>
            </a:pPr>
            <a:r>
              <a:rPr lang="zh-CN" altLang="en-US" sz="3000" b="1">
                <a:solidFill>
                  <a:srgbClr val="990033"/>
                </a:solidFill>
              </a:rPr>
              <a:t>侣</a:t>
            </a:r>
            <a:r>
              <a:rPr lang="zh-CN" altLang="en-US" sz="3000" b="1"/>
              <a:t>鱼虾而</a:t>
            </a:r>
            <a:r>
              <a:rPr lang="zh-CN" altLang="en-US" sz="3000" b="1">
                <a:solidFill>
                  <a:srgbClr val="990033"/>
                </a:solidFill>
              </a:rPr>
              <a:t>友</a:t>
            </a:r>
            <a:r>
              <a:rPr lang="zh-CN" altLang="en-US" sz="3000" b="1"/>
              <a:t>糜鹿 </a:t>
            </a:r>
            <a:endParaRPr lang="zh-CN" altLang="en-US" sz="3000" b="1"/>
          </a:p>
          <a:p>
            <a:pPr marL="0" lvl="0" indent="0" eaLnBrk="1" hangingPunct="1">
              <a:lnSpc>
                <a:spcPct val="115000"/>
              </a:lnSpc>
              <a:buFont typeface="Arial"/>
            </a:pPr>
            <a:endParaRPr lang="zh-CN" altLang="en-US" sz="3000" b="1"/>
          </a:p>
          <a:p>
            <a:pPr marL="0" lvl="0" indent="0" eaLnBrk="1" hangingPunct="1">
              <a:lnSpc>
                <a:spcPct val="115000"/>
              </a:lnSpc>
              <a:buFont typeface="Arial"/>
            </a:pPr>
            <a:endParaRPr lang="zh-CN" altLang="en-US" sz="3000" b="1"/>
          </a:p>
          <a:p>
            <a:pPr marL="0" lvl="0" indent="0" eaLnBrk="1" hangingPunct="1">
              <a:lnSpc>
                <a:spcPct val="115000"/>
              </a:lnSpc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n"/>
            </a:pPr>
            <a:endParaRPr lang="zh-CN" altLang="en-US" sz="3000" b="1"/>
          </a:p>
        </p:txBody>
      </p:sp>
      <p:sp>
        <p:nvSpPr>
          <p:cNvPr id="43012" name="矩形 6" title=""/>
          <p:cNvSpPr/>
          <p:nvPr>
            <p:custDataLst>
              <p:tags r:id="rId5"/>
            </p:custDataLst>
          </p:nvPr>
        </p:nvSpPr>
        <p:spPr>
          <a:xfrm>
            <a:off x="3059113" y="2997200"/>
            <a:ext cx="304165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20000"/>
              </a:spcBef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名作动，向东进发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43013" name="矩形 7" title=""/>
          <p:cNvSpPr/>
          <p:nvPr>
            <p:custDataLst>
              <p:tags r:id="rId6"/>
            </p:custDataLst>
          </p:nvPr>
        </p:nvSpPr>
        <p:spPr>
          <a:xfrm>
            <a:off x="2268538" y="3500438"/>
            <a:ext cx="232727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20000"/>
              </a:spcBef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名作动，攻占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43014" name="矩形 8" title=""/>
          <p:cNvSpPr/>
          <p:nvPr>
            <p:custDataLst>
              <p:tags r:id="rId7"/>
            </p:custDataLst>
          </p:nvPr>
        </p:nvSpPr>
        <p:spPr>
          <a:xfrm>
            <a:off x="5219700" y="4005263"/>
            <a:ext cx="30416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20000"/>
              </a:spcBef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名作动，打鱼砍柴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43015" name="矩形 10" title=""/>
          <p:cNvSpPr/>
          <p:nvPr>
            <p:custDataLst>
              <p:tags r:id="rId8"/>
            </p:custDataLst>
          </p:nvPr>
        </p:nvSpPr>
        <p:spPr>
          <a:xfrm>
            <a:off x="2555875" y="836613"/>
            <a:ext cx="3398838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形容词作动词，整理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43016" name="矩形 16" title=""/>
          <p:cNvSpPr/>
          <p:nvPr>
            <p:custDataLst>
              <p:tags r:id="rId9"/>
            </p:custDataLst>
          </p:nvPr>
        </p:nvSpPr>
        <p:spPr>
          <a:xfrm>
            <a:off x="6588125" y="836613"/>
            <a:ext cx="8985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端正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43017" name="矩形 17" title=""/>
          <p:cNvSpPr/>
          <p:nvPr>
            <p:custDataLst>
              <p:tags r:id="rId10"/>
            </p:custDataLst>
          </p:nvPr>
        </p:nvSpPr>
        <p:spPr>
          <a:xfrm>
            <a:off x="3348038" y="1341438"/>
            <a:ext cx="8985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本来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43018" name="矩形 18" title=""/>
          <p:cNvSpPr/>
          <p:nvPr>
            <p:custDataLst>
              <p:tags r:id="rId11"/>
            </p:custDataLst>
          </p:nvPr>
        </p:nvSpPr>
        <p:spPr>
          <a:xfrm>
            <a:off x="7667625" y="1916113"/>
            <a:ext cx="8985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片刻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43019" name="矩形 19" title=""/>
          <p:cNvSpPr/>
          <p:nvPr>
            <p:custDataLst>
              <p:tags r:id="rId12"/>
            </p:custDataLst>
          </p:nvPr>
        </p:nvSpPr>
        <p:spPr>
          <a:xfrm>
            <a:off x="3276600" y="2420938"/>
            <a:ext cx="16129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  <a:ea typeface="黑体" pitchFamily="49" charset="-122"/>
              </a:rPr>
              <a:t>多有所得</a:t>
            </a:r>
            <a:endParaRPr lang="zh-CN" altLang="en-US" b="1">
              <a:solidFill>
                <a:schemeClr val="bg2"/>
              </a:solidFill>
              <a:ea typeface="黑体" pitchFamily="49" charset="-122"/>
            </a:endParaRPr>
          </a:p>
        </p:txBody>
      </p:sp>
      <p:sp>
        <p:nvSpPr>
          <p:cNvPr id="43020" name="矩形 4" title=""/>
          <p:cNvSpPr/>
          <p:nvPr>
            <p:custDataLst>
              <p:tags r:id="rId13"/>
            </p:custDataLst>
          </p:nvPr>
        </p:nvSpPr>
        <p:spPr>
          <a:xfrm>
            <a:off x="4356100" y="4508500"/>
            <a:ext cx="3671888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</a:rPr>
              <a:t>西，东：名作状</a:t>
            </a:r>
            <a:endParaRPr lang="zh-CN" altLang="en-US" b="1">
              <a:solidFill>
                <a:schemeClr val="bg2"/>
              </a:solidFill>
            </a:endParaRPr>
          </a:p>
        </p:txBody>
      </p:sp>
      <p:sp>
        <p:nvSpPr>
          <p:cNvPr id="43021" name="矩形 5" title=""/>
          <p:cNvSpPr/>
          <p:nvPr>
            <p:custDataLst>
              <p:tags r:id="rId14"/>
            </p:custDataLst>
          </p:nvPr>
        </p:nvSpPr>
        <p:spPr>
          <a:xfrm>
            <a:off x="3635375" y="5589588"/>
            <a:ext cx="30416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</a:rPr>
              <a:t>侣，友：意动用法</a:t>
            </a:r>
            <a:endParaRPr lang="zh-CN" altLang="en-US" b="1">
              <a:solidFill>
                <a:schemeClr val="bg2"/>
              </a:solidFill>
            </a:endParaRPr>
          </a:p>
        </p:txBody>
      </p:sp>
      <p:sp>
        <p:nvSpPr>
          <p:cNvPr id="43022" name="矩形 6" title=""/>
          <p:cNvSpPr/>
          <p:nvPr>
            <p:custDataLst>
              <p:tags r:id="rId15"/>
            </p:custDataLst>
          </p:nvPr>
        </p:nvSpPr>
        <p:spPr>
          <a:xfrm>
            <a:off x="4427538" y="5013325"/>
            <a:ext cx="1970087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</a:rPr>
              <a:t>南，名作状</a:t>
            </a:r>
            <a:endParaRPr lang="zh-CN" altLang="en-US" b="1">
              <a:solidFill>
                <a:schemeClr val="bg2"/>
              </a:solidFill>
            </a:endParaRPr>
          </a:p>
        </p:txBody>
      </p:sp>
      <p:sp>
        <p:nvSpPr>
          <p:cNvPr id="43023" name="矩形 7" title=""/>
          <p:cNvSpPr/>
          <p:nvPr>
            <p:custDataLst>
              <p:tags r:id="rId16"/>
            </p:custDataLst>
          </p:nvPr>
        </p:nvSpPr>
        <p:spPr>
          <a:xfrm>
            <a:off x="3059113" y="1916113"/>
            <a:ext cx="44672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b="1">
                <a:solidFill>
                  <a:schemeClr val="bg2"/>
                </a:solidFill>
              </a:rPr>
              <a:t>哀，为动用法，为</a:t>
            </a:r>
            <a:r>
              <a:rPr lang="en-US" altLang="zh-CN" b="1">
                <a:solidFill>
                  <a:schemeClr val="bg2"/>
                </a:solidFill>
              </a:rPr>
              <a:t>……</a:t>
            </a:r>
            <a:r>
              <a:rPr lang="zh-CN" altLang="en-US" b="1">
                <a:solidFill>
                  <a:schemeClr val="bg2"/>
                </a:solidFill>
              </a:rPr>
              <a:t>哀叹</a:t>
            </a:r>
            <a:endParaRPr lang="zh-CN" altLang="en-US" b="1">
              <a:solidFill>
                <a:schemeClr val="bg2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" decel="100000"/>
                                        <p:tgtEl>
                                          <p:spTgt spid="430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430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430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30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30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30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30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0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30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0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30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30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30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30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30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30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3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800" decel="100000"/>
                                        <p:tgtEl>
                                          <p:spTgt spid="430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800" decel="100000" fill="hold"/>
                                        <p:tgtEl>
                                          <p:spTgt spid="430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800" decel="100000" fill="hold"/>
                                        <p:tgtEl>
                                          <p:spTgt spid="430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800" decel="100000" fill="hold"/>
                                        <p:tgtEl>
                                          <p:spTgt spid="430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30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30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30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30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0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30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30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2" grpId="0"/>
      <p:bldP spid="43014" grpId="0"/>
      <p:bldP spid="43016" grpId="0"/>
      <p:bldP spid="43017" grpId="0"/>
      <p:bldP spid="43018" grpId="0"/>
      <p:bldP spid="43019" grpId="0"/>
      <p:bldP spid="43020" grpId="0"/>
      <p:bldP spid="43021" grpId="0"/>
      <p:bldP spid="43022" grpId="0"/>
      <p:bldP spid="4302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4034" name="Rectangle 3" title=""/>
          <p:cNvSpPr>
            <a:spLocks noGrp="1"/>
          </p:cNvSpPr>
          <p:nvPr>
            <p:ph type="body" idx="4294967295"/>
            <p:custDataLst>
              <p:tags r:id="rId3"/>
            </p:custDataLst>
          </p:nvPr>
        </p:nvSpPr>
        <p:spPr>
          <a:xfrm>
            <a:off x="179388" y="404813"/>
            <a:ext cx="8964612" cy="6192837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¨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Tx/>
              <a:buFont typeface="Wingdings" pitchFamily="2" charset="2"/>
              <a:buChar char="§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en-US" altLang="zh-CN" sz="2600" b="1"/>
              <a:t>1</a:t>
            </a:r>
            <a:r>
              <a:rPr lang="zh-CN" altLang="en-US" sz="2600" b="1"/>
              <a:t>、山川相缪，郁乎苍苍，此非孟德之困于周郎者乎？</a:t>
            </a:r>
            <a:endParaRPr lang="zh-CN" altLang="en-US" sz="2600" b="1"/>
          </a:p>
          <a:p>
            <a:pPr lvl="0" eaLnBrk="1" hangingPunct="1"/>
            <a:r>
              <a:rPr lang="zh-CN" altLang="en-US" sz="2400" b="1">
                <a:solidFill>
                  <a:srgbClr val="FF3300"/>
                </a:solidFill>
                <a:latin typeface="楷体" pitchFamily="49" charset="-122"/>
                <a:ea typeface="楷体" pitchFamily="49" charset="-122"/>
              </a:rPr>
              <a:t>山水环绕，一片苍翠，这不是曹孟德被周瑜围困的地方吗</a:t>
            </a:r>
            <a:r>
              <a:rPr lang="en-US" altLang="zh-CN" sz="2400" b="1">
                <a:solidFill>
                  <a:srgbClr val="FF3300"/>
                </a:solidFill>
                <a:latin typeface="楷体" pitchFamily="49" charset="-122"/>
                <a:ea typeface="楷体" pitchFamily="49" charset="-122"/>
              </a:rPr>
              <a:t>?</a:t>
            </a:r>
            <a:endParaRPr lang="en-US" altLang="zh-CN" sz="2400" b="1">
              <a:solidFill>
                <a:srgbClr val="FF3300"/>
              </a:solidFill>
              <a:latin typeface="楷体" pitchFamily="49" charset="-122"/>
              <a:ea typeface="楷体" pitchFamily="49" charset="-122"/>
            </a:endParaRPr>
          </a:p>
          <a:p>
            <a:pPr lvl="0" eaLnBrk="1" hangingPunct="1"/>
            <a:r>
              <a:rPr lang="en-US" altLang="zh-CN" sz="2600" b="1"/>
              <a:t>2</a:t>
            </a:r>
            <a:r>
              <a:rPr lang="zh-CN" altLang="en-US" sz="2600" b="1"/>
              <a:t>、酾酒临江，横槊赋诗，固一世之雄也，而今安在哉？</a:t>
            </a:r>
            <a:endParaRPr lang="zh-CN" altLang="en-US" sz="2600" b="1"/>
          </a:p>
          <a:p>
            <a:pPr lvl="0" eaLnBrk="1" hangingPunct="1"/>
            <a:r>
              <a:rPr lang="zh-CN" altLang="en-US" sz="2400" b="1">
                <a:solidFill>
                  <a:srgbClr val="FF3300"/>
                </a:solidFill>
                <a:latin typeface="楷体" pitchFamily="49" charset="-122"/>
                <a:ea typeface="楷体" pitchFamily="49" charset="-122"/>
              </a:rPr>
              <a:t>面对大江斟酒，横握长矛吟诗，本来是一代的英雄啊，可如今又在哪里呢</a:t>
            </a:r>
            <a:r>
              <a:rPr lang="en-US" altLang="zh-CN" sz="2400" b="1">
                <a:solidFill>
                  <a:srgbClr val="FF3300"/>
                </a:solidFill>
                <a:latin typeface="楷体" pitchFamily="49" charset="-122"/>
                <a:ea typeface="楷体" pitchFamily="49" charset="-122"/>
              </a:rPr>
              <a:t>?</a:t>
            </a:r>
            <a:endParaRPr lang="en-US" altLang="zh-CN" sz="2400" b="1">
              <a:solidFill>
                <a:srgbClr val="FF3300"/>
              </a:solidFill>
              <a:latin typeface="楷体" pitchFamily="49" charset="-122"/>
              <a:ea typeface="楷体" pitchFamily="49" charset="-122"/>
            </a:endParaRPr>
          </a:p>
          <a:p>
            <a:pPr lvl="0" eaLnBrk="1" hangingPunct="1"/>
            <a:r>
              <a:rPr lang="en-US" altLang="zh-CN" sz="2600" b="1"/>
              <a:t>3</a:t>
            </a:r>
            <a:r>
              <a:rPr lang="zh-CN" altLang="en-US" sz="2600" b="1"/>
              <a:t>、况吾与子渔樵于江渚之上，侣鱼虾而友麋鹿。</a:t>
            </a:r>
            <a:endParaRPr lang="zh-CN" altLang="en-US" sz="2600" b="1"/>
          </a:p>
          <a:p>
            <a:pPr lvl="0" eaLnBrk="1" hangingPunct="1"/>
            <a:r>
              <a:rPr lang="zh-CN" altLang="en-US" sz="2400" b="1">
                <a:solidFill>
                  <a:srgbClr val="FF3300"/>
                </a:solidFill>
                <a:ea typeface="楷体" pitchFamily="49" charset="-122"/>
              </a:rPr>
              <a:t>何况我同你在江边捕鱼砍柴，以鱼虾为伴，与麋鹿为友</a:t>
            </a:r>
            <a:endParaRPr lang="en-US" altLang="zh-CN" sz="2400" b="1">
              <a:solidFill>
                <a:srgbClr val="FF3300"/>
              </a:solidFill>
              <a:ea typeface="楷体" pitchFamily="49" charset="-122"/>
            </a:endParaRPr>
          </a:p>
          <a:p>
            <a:pPr lvl="0" eaLnBrk="1" hangingPunct="1"/>
            <a:r>
              <a:rPr lang="en-US" altLang="zh-CN" sz="2600" b="1"/>
              <a:t>4</a:t>
            </a:r>
            <a:r>
              <a:rPr lang="zh-CN" altLang="en-US" sz="2600" b="1"/>
              <a:t>、寄蜉蝣于天地，渺沧海之一粟。</a:t>
            </a:r>
            <a:endParaRPr lang="zh-CN" altLang="en-US" sz="2600" b="1"/>
          </a:p>
          <a:p>
            <a:pPr lvl="0" eaLnBrk="1" hangingPunct="1"/>
            <a:r>
              <a:rPr lang="zh-CN" altLang="en-US" sz="2400" b="1">
                <a:solidFill>
                  <a:srgbClr val="FF3300"/>
                </a:solidFill>
                <a:ea typeface="楷体" pitchFamily="49" charset="-122"/>
              </a:rPr>
              <a:t>像蜉蝣一样将短暂的生命寄托于天地之间，渺小得像大海中的一颗谷粒</a:t>
            </a:r>
            <a:endParaRPr lang="en-US" altLang="zh-CN" sz="2400" b="1">
              <a:solidFill>
                <a:srgbClr val="FF3300"/>
              </a:solidFill>
              <a:ea typeface="楷体" pitchFamily="49" charset="-122"/>
            </a:endParaRPr>
          </a:p>
          <a:p>
            <a:pPr lvl="0" eaLnBrk="1" hangingPunct="1"/>
            <a:r>
              <a:rPr lang="en-US" altLang="zh-CN" sz="2600" b="1"/>
              <a:t>5</a:t>
            </a:r>
            <a:r>
              <a:rPr lang="zh-CN" altLang="en-US" sz="2600" b="1"/>
              <a:t>、挟飞仙以遨游，抱明月而长终。知不可乎骤得，托遗响于悲风。”</a:t>
            </a:r>
            <a:endParaRPr lang="zh-CN" altLang="en-US" sz="2600" b="1"/>
          </a:p>
          <a:p>
            <a:pPr lvl="0" eaLnBrk="1" hangingPunct="1"/>
            <a:r>
              <a:rPr lang="zh-CN" altLang="en-US" sz="2400" b="1">
                <a:solidFill>
                  <a:srgbClr val="FF3300"/>
                </a:solidFill>
                <a:ea typeface="楷体" pitchFamily="49" charset="-122"/>
              </a:rPr>
              <a:t>希望同仙人一起遨游，与明月一样永世长存。我知道这是不可能很快实现，只能把箫声的余音寄托给这悲凉的秋风。</a:t>
            </a:r>
            <a:endParaRPr lang="zh-CN" altLang="en-US" sz="2400" b="1">
              <a:solidFill>
                <a:srgbClr val="FF3300"/>
              </a:solidFill>
              <a:ea typeface="楷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4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4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40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40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40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45058" name="Picture 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125538"/>
            <a:ext cx="9144000" cy="22764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5059" name="Text Box 4" title=""/>
          <p:cNvSpPr txBox="1"/>
          <p:nvPr>
            <p:custDataLst>
              <p:tags r:id="rId5"/>
            </p:custDataLst>
          </p:nvPr>
        </p:nvSpPr>
        <p:spPr>
          <a:xfrm>
            <a:off x="-900112" y="1660525"/>
            <a:ext cx="7559675" cy="1570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>
              <a:buFont typeface="Arial"/>
            </a:pPr>
            <a:r>
              <a:rPr lang="zh-CN" altLang="en-US" sz="4800">
                <a:latin typeface="华文行楷" pitchFamily="2" charset="-122"/>
                <a:ea typeface="华文行楷" pitchFamily="2" charset="-122"/>
              </a:rPr>
              <a:t>英 雄 伟 业 今 安 在</a:t>
            </a:r>
            <a:endParaRPr lang="zh-CN" altLang="en-US" sz="4800">
              <a:latin typeface="华文行楷" pitchFamily="2" charset="-122"/>
              <a:ea typeface="华文行楷" pitchFamily="2" charset="-122"/>
            </a:endParaRPr>
          </a:p>
          <a:p>
            <a:pPr marL="0" lvl="0" indent="0" algn="ctr" eaLnBrk="1" hangingPunct="1">
              <a:buFont typeface="Arial"/>
            </a:pPr>
            <a:r>
              <a:rPr lang="zh-CN" altLang="en-US" sz="4800">
                <a:latin typeface="华文行楷" pitchFamily="2" charset="-122"/>
                <a:ea typeface="华文行楷" pitchFamily="2" charset="-122"/>
              </a:rPr>
              <a:t>何 况 吾 辈 渔 樵 者</a:t>
            </a:r>
            <a:endParaRPr lang="zh-CN" altLang="en-US" sz="4800"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45060" name="Rectangle 2" title=""/>
          <p:cNvSpPr txBox="1"/>
          <p:nvPr>
            <p:custDataLst>
              <p:tags r:id="rId6"/>
            </p:custDataLst>
          </p:nvPr>
        </p:nvSpPr>
        <p:spPr>
          <a:xfrm>
            <a:off x="250825" y="-173037"/>
            <a:ext cx="8642350" cy="1371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8800" b="1">
                <a:solidFill>
                  <a:srgbClr val="800000"/>
                </a:solidFill>
                <a:ea typeface="楷体" pitchFamily="49" charset="-122"/>
              </a:rPr>
              <a:t>悲</a:t>
            </a:r>
            <a:r>
              <a:rPr lang="zh-CN" altLang="en-US" sz="4800" b="1">
                <a:ea typeface="楷体" pitchFamily="49" charset="-122"/>
              </a:rPr>
              <a:t>缘何而起？</a:t>
            </a:r>
            <a:endParaRPr lang="zh-CN" altLang="en-US" sz="4800" b="1">
              <a:ea typeface="楷体" pitchFamily="49" charset="-122"/>
            </a:endParaRPr>
          </a:p>
        </p:txBody>
      </p:sp>
      <p:pic>
        <p:nvPicPr>
          <p:cNvPr id="45061" name="Picture 2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r="-56" b="-69"/>
          <a:stretch>
            <a:fillRect/>
          </a:stretch>
        </p:blipFill>
        <p:spPr>
          <a:xfrm>
            <a:off x="0" y="3402013"/>
            <a:ext cx="3240088" cy="345598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5062" name="Rectangle 4" title=""/>
          <p:cNvSpPr/>
          <p:nvPr>
            <p:custDataLst>
              <p:tags r:id="rId9"/>
            </p:custDataLst>
          </p:nvPr>
        </p:nvSpPr>
        <p:spPr>
          <a:xfrm>
            <a:off x="4081463" y="3776663"/>
            <a:ext cx="981075" cy="2771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sz="4400">
                <a:latin typeface="华文行楷" pitchFamily="2" charset="-122"/>
                <a:ea typeface="华文行楷" pitchFamily="2" charset="-122"/>
              </a:rPr>
              <a:t>天地阔远</a:t>
            </a:r>
            <a:endParaRPr lang="zh-CN" altLang="en-US" sz="4400"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45063" name="Rectangle 5" title=""/>
          <p:cNvSpPr/>
          <p:nvPr>
            <p:custDataLst>
              <p:tags r:id="rId10"/>
            </p:custDataLst>
          </p:nvPr>
        </p:nvSpPr>
        <p:spPr>
          <a:xfrm>
            <a:off x="5348288" y="3776663"/>
            <a:ext cx="981075" cy="2771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sz="4400">
                <a:latin typeface="华文行楷" pitchFamily="2" charset="-122"/>
                <a:ea typeface="华文行楷" pitchFamily="2" charset="-122"/>
              </a:rPr>
              <a:t>自身渺小</a:t>
            </a:r>
            <a:endParaRPr lang="zh-CN" altLang="en-US" sz="4400"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45064" name="Rectangle 6" title=""/>
          <p:cNvSpPr/>
          <p:nvPr>
            <p:custDataLst>
              <p:tags r:id="rId11"/>
            </p:custDataLst>
          </p:nvPr>
        </p:nvSpPr>
        <p:spPr>
          <a:xfrm>
            <a:off x="6615113" y="3765550"/>
            <a:ext cx="981075" cy="2771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sz="4400">
                <a:latin typeface="华文行楷" pitchFamily="2" charset="-122"/>
                <a:ea typeface="华文行楷" pitchFamily="2" charset="-122"/>
              </a:rPr>
              <a:t>长江无穷</a:t>
            </a:r>
            <a:endParaRPr lang="zh-CN" altLang="en-US" sz="4400"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45065" name="Text Box 3" title=""/>
          <p:cNvSpPr txBox="1"/>
          <p:nvPr>
            <p:custDataLst>
              <p:tags r:id="rId12"/>
            </p:custDataLst>
          </p:nvPr>
        </p:nvSpPr>
        <p:spPr>
          <a:xfrm>
            <a:off x="7596188" y="3743325"/>
            <a:ext cx="981075" cy="2771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buFont typeface="Arial"/>
            </a:pPr>
            <a:r>
              <a:rPr lang="zh-CN" altLang="en-US" sz="4400">
                <a:latin typeface="华文行楷" pitchFamily="2" charset="-122"/>
                <a:ea typeface="华文行楷" pitchFamily="2" charset="-122"/>
              </a:rPr>
              <a:t>人生短暂</a:t>
            </a:r>
            <a:endParaRPr lang="zh-CN" altLang="en-US" sz="4400">
              <a:latin typeface="华文行楷" pitchFamily="2" charset="-122"/>
              <a:ea typeface="华文行楷" pitchFamily="2" charset="-122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https://d.book118.com/175320312242011114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6751"/>
</p:tagLst>
</file>

<file path=ppt/tags/tag2.xml><?xml version="1.0" encoding="utf-8"?>
<p:tagLst xmlns:p="http://schemas.openxmlformats.org/presentationml/2006/main">
  <p:tag name="AS_UNIQUEID" val="6752"/>
</p:tagLst>
</file>

<file path=ppt/tags/tag3.xml><?xml version="1.0" encoding="utf-8"?>
<p:tagLst xmlns:p="http://schemas.openxmlformats.org/presentationml/2006/main">
  <p:tag name="AS_UNIQUEID" val="6753"/>
</p:tagLst>
</file>

<file path=ppt/tags/tag4.xml><?xml version="1.0" encoding="utf-8"?>
<p:tagLst xmlns:p="http://schemas.openxmlformats.org/presentationml/2006/main">
  <p:tag name="AS_UNIQUEID" val="6754"/>
</p:tagLst>
</file>

<file path=ppt/tags/tag5.xml><?xml version="1.0" encoding="utf-8"?>
<p:tagLst xmlns:p="http://schemas.openxmlformats.org/presentationml/2006/main">
  <p:tag name="AS_UNIQUEID" val="6755"/>
</p:tagLst>
</file>

<file path=ppt/tags/tag6.xml><?xml version="1.0" encoding="utf-8"?>
<p:tagLst xmlns:p="http://schemas.openxmlformats.org/presentationml/2006/main">
  <p:tag name="AS_UNIQUEID" val="6756"/>
</p:tagLst>
</file>

<file path=ppt/tags/tag7.xml><?xml version="1.0" encoding="utf-8"?>
<p:tagLst xmlns:p="http://schemas.openxmlformats.org/presentationml/2006/main">
  <p:tag name="AS_UNIQUEID" val="6757"/>
</p:tagLst>
</file>

<file path=ppt/tags/tag8.xml><?xml version="1.0" encoding="utf-8"?>
<p:tagLst xmlns:p="http://schemas.openxmlformats.org/presentationml/2006/main">
  <p:tag name="AS_UNIQUEID" val="6758"/>
</p:tagLst>
</file>

<file path=ppt/tags/tag9.xml><?xml version="1.0" encoding="utf-8"?>
<p:tagLst xmlns:p="http://schemas.openxmlformats.org/presentationml/2006/main">
  <p:tag name="AS_UNIQUEID" val="6759"/>
</p:tagLst>
</file>

<file path=ppt/tags/tag10.xml><?xml version="1.0" encoding="utf-8"?>
<p:tagLst xmlns:p="http://schemas.openxmlformats.org/presentationml/2006/main">
  <p:tag name="AS_UNIQUEID" val="6760"/>
</p:tagLst>
</file>

<file path=ppt/tags/tag11.xml><?xml version="1.0" encoding="utf-8"?>
<p:tagLst xmlns:p="http://schemas.openxmlformats.org/presentationml/2006/main">
  <p:tag name="AS_UNIQUEID" val="6761"/>
</p:tagLst>
</file>

<file path=ppt/tags/tag12.xml><?xml version="1.0" encoding="utf-8"?>
<p:tagLst xmlns:p="http://schemas.openxmlformats.org/presentationml/2006/main">
  <p:tag name="AS_UNIQUEID" val="6762"/>
</p:tagLst>
</file>

<file path=ppt/tags/tag13.xml><?xml version="1.0" encoding="utf-8"?>
<p:tagLst xmlns:p="http://schemas.openxmlformats.org/presentationml/2006/main">
  <p:tag name="AS_UNIQUEID" val="6763"/>
</p:tagLst>
</file>

<file path=ppt/tags/tag14.xml><?xml version="1.0" encoding="utf-8"?>
<p:tagLst xmlns:p="http://schemas.openxmlformats.org/presentationml/2006/main">
  <p:tag name="AS_UNIQUEID" val="6764"/>
</p:tagLst>
</file>

<file path=ppt/tags/tag15.xml><?xml version="1.0" encoding="utf-8"?>
<p:tagLst xmlns:p="http://schemas.openxmlformats.org/presentationml/2006/main">
  <p:tag name="AS_UNIQUEID" val="6765"/>
</p:tagLst>
</file>

<file path=ppt/tags/tag16.xml><?xml version="1.0" encoding="utf-8"?>
<p:tagLst xmlns:p="http://schemas.openxmlformats.org/presentationml/2006/main">
  <p:tag name="AS_UNIQUEID" val="6766"/>
</p:tagLst>
</file>

<file path=ppt/tags/tag17.xml><?xml version="1.0" encoding="utf-8"?>
<p:tagLst xmlns:p="http://schemas.openxmlformats.org/presentationml/2006/main">
  <p:tag name="AS_UNIQUEID" val="6767"/>
</p:tagLst>
</file>

<file path=ppt/tags/tag18.xml><?xml version="1.0" encoding="utf-8"?>
<p:tagLst xmlns:p="http://schemas.openxmlformats.org/presentationml/2006/main">
  <p:tag name="AS_UNIQUEID" val="6768"/>
</p:tagLst>
</file>

<file path=ppt/tags/tag19.xml><?xml version="1.0" encoding="utf-8"?>
<p:tagLst xmlns:p="http://schemas.openxmlformats.org/presentationml/2006/main">
  <p:tag name="AS_UNIQUEID" val="6769"/>
</p:tagLst>
</file>

<file path=ppt/tags/tag20.xml><?xml version="1.0" encoding="utf-8"?>
<p:tagLst xmlns:p="http://schemas.openxmlformats.org/presentationml/2006/main">
  <p:tag name="AS_UNIQUEID" val="6770"/>
</p:tagLst>
</file>

<file path=ppt/tags/tag21.xml><?xml version="1.0" encoding="utf-8"?>
<p:tagLst xmlns:p="http://schemas.openxmlformats.org/presentationml/2006/main">
  <p:tag name="AS_UNIQUEID" val="6771"/>
</p:tagLst>
</file>

<file path=ppt/tags/tag22.xml><?xml version="1.0" encoding="utf-8"?>
<p:tagLst xmlns:p="http://schemas.openxmlformats.org/presentationml/2006/main">
  <p:tag name="AS_UNIQUEID" val="6772"/>
</p:tagLst>
</file>

<file path=ppt/tags/tag23.xml><?xml version="1.0" encoding="utf-8"?>
<p:tagLst xmlns:p="http://schemas.openxmlformats.org/presentationml/2006/main">
  <p:tag name="AS_UNIQUEID" val="6773"/>
</p:tagLst>
</file>

<file path=ppt/tags/tag24.xml><?xml version="1.0" encoding="utf-8"?>
<p:tagLst xmlns:p="http://schemas.openxmlformats.org/presentationml/2006/main">
  <p:tag name="AS_UNIQUEID" val="6774"/>
</p:tagLst>
</file>

<file path=ppt/tags/tag25.xml><?xml version="1.0" encoding="utf-8"?>
<p:tagLst xmlns:p="http://schemas.openxmlformats.org/presentationml/2006/main">
  <p:tag name="AS_UNIQUEID" val="6775"/>
</p:tagLst>
</file>

<file path=ppt/tags/tag26.xml><?xml version="1.0" encoding="utf-8"?>
<p:tagLst xmlns:p="http://schemas.openxmlformats.org/presentationml/2006/main">
  <p:tag name="AS_UNIQUEID" val="6776"/>
</p:tagLst>
</file>

<file path=ppt/tags/tag27.xml><?xml version="1.0" encoding="utf-8"?>
<p:tagLst xmlns:p="http://schemas.openxmlformats.org/presentationml/2006/main">
  <p:tag name="AS_UNIQUEID" val="6777"/>
</p:tagLst>
</file>

<file path=ppt/tags/tag28.xml><?xml version="1.0" encoding="utf-8"?>
<p:tagLst xmlns:p="http://schemas.openxmlformats.org/presentationml/2006/main">
  <p:tag name="AS_UNIQUEID" val="6778"/>
</p:tagLst>
</file>

<file path=ppt/tags/tag29.xml><?xml version="1.0" encoding="utf-8"?>
<p:tagLst xmlns:p="http://schemas.openxmlformats.org/presentationml/2006/main">
  <p:tag name="AS_UNIQUEID" val="6779"/>
</p:tagLst>
</file>

<file path=ppt/tags/tag30.xml><?xml version="1.0" encoding="utf-8"?>
<p:tagLst xmlns:p="http://schemas.openxmlformats.org/presentationml/2006/main">
  <p:tag name="AS_UNIQUEID" val="6780"/>
</p:tagLst>
</file>

<file path=ppt/tags/tag31.xml><?xml version="1.0" encoding="utf-8"?>
<p:tagLst xmlns:p="http://schemas.openxmlformats.org/presentationml/2006/main">
  <p:tag name="AS_UNIQUEID" val="6781"/>
</p:tagLst>
</file>

<file path=ppt/tags/tag32.xml><?xml version="1.0" encoding="utf-8"?>
<p:tagLst xmlns:p="http://schemas.openxmlformats.org/presentationml/2006/main">
  <p:tag name="AS_UNIQUEID" val="6782"/>
</p:tagLst>
</file>

<file path=ppt/tags/tag33.xml><?xml version="1.0" encoding="utf-8"?>
<p:tagLst xmlns:p="http://schemas.openxmlformats.org/presentationml/2006/main">
  <p:tag name="AS_UNIQUEID" val="6783"/>
</p:tagLst>
</file>

<file path=ppt/tags/tag34.xml><?xml version="1.0" encoding="utf-8"?>
<p:tagLst xmlns:p="http://schemas.openxmlformats.org/presentationml/2006/main">
  <p:tag name="AS_UNIQUEID" val="6784"/>
</p:tagLst>
</file>

<file path=ppt/tags/tag35.xml><?xml version="1.0" encoding="utf-8"?>
<p:tagLst xmlns:p="http://schemas.openxmlformats.org/presentationml/2006/main">
  <p:tag name="AS_UNIQUEID" val="6785"/>
</p:tagLst>
</file>

<file path=ppt/tags/tag36.xml><?xml version="1.0" encoding="utf-8"?>
<p:tagLst xmlns:p="http://schemas.openxmlformats.org/presentationml/2006/main">
  <p:tag name="AS_UNIQUEID" val="6786"/>
</p:tagLst>
</file>

<file path=ppt/tags/tag37.xml><?xml version="1.0" encoding="utf-8"?>
<p:tagLst xmlns:p="http://schemas.openxmlformats.org/presentationml/2006/main">
  <p:tag name="AS_UNIQUEID" val="6787"/>
</p:tagLst>
</file>

<file path=ppt/tags/tag38.xml><?xml version="1.0" encoding="utf-8"?>
<p:tagLst xmlns:p="http://schemas.openxmlformats.org/presentationml/2006/main">
  <p:tag name="AS_UNIQUEID" val="6788"/>
</p:tagLst>
</file>

<file path=ppt/tags/tag39.xml><?xml version="1.0" encoding="utf-8"?>
<p:tagLst xmlns:p="http://schemas.openxmlformats.org/presentationml/2006/main">
  <p:tag name="AS_UNIQUEID" val="6789"/>
</p:tagLst>
</file>

<file path=ppt/tags/tag40.xml><?xml version="1.0" encoding="utf-8"?>
<p:tagLst xmlns:p="http://schemas.openxmlformats.org/presentationml/2006/main">
  <p:tag name="AS_UNIQUEID" val="6790"/>
</p:tagLst>
</file>

<file path=ppt/tags/tag41.xml><?xml version="1.0" encoding="utf-8"?>
<p:tagLst xmlns:p="http://schemas.openxmlformats.org/presentationml/2006/main">
  <p:tag name="AS_UNIQUEID" val="6791"/>
</p:tagLst>
</file>

<file path=ppt/tags/tag42.xml><?xml version="1.0" encoding="utf-8"?>
<p:tagLst xmlns:p="http://schemas.openxmlformats.org/presentationml/2006/main">
  <p:tag name="AS_UNIQUEID" val="6792"/>
</p:tagLst>
</file>

<file path=ppt/tags/tag43.xml><?xml version="1.0" encoding="utf-8"?>
<p:tagLst xmlns:p="http://schemas.openxmlformats.org/presentationml/2006/main">
  <p:tag name="AS_UNIQUEID" val="6793"/>
</p:tagLst>
</file>

<file path=ppt/tags/tag44.xml><?xml version="1.0" encoding="utf-8"?>
<p:tagLst xmlns:p="http://schemas.openxmlformats.org/presentationml/2006/main">
  <p:tag name="AS_UNIQUEID" val="6794"/>
</p:tagLst>
</file>

<file path=ppt/tags/tag45.xml><?xml version="1.0" encoding="utf-8"?>
<p:tagLst xmlns:p="http://schemas.openxmlformats.org/presentationml/2006/main">
  <p:tag name="AS_UNIQUEID" val="6795"/>
</p:tagLst>
</file>

<file path=ppt/tags/tag46.xml><?xml version="1.0" encoding="utf-8"?>
<p:tagLst xmlns:p="http://schemas.openxmlformats.org/presentationml/2006/main">
  <p:tag name="AS_UNIQUEID" val="6796"/>
</p:tagLst>
</file>

<file path=ppt/tags/tag47.xml><?xml version="1.0" encoding="utf-8"?>
<p:tagLst xmlns:p="http://schemas.openxmlformats.org/presentationml/2006/main">
  <p:tag name="AS_UNIQUEID" val="6797"/>
</p:tagLst>
</file>

<file path=ppt/tags/tag48.xml><?xml version="1.0" encoding="utf-8"?>
<p:tagLst xmlns:p="http://schemas.openxmlformats.org/presentationml/2006/main">
  <p:tag name="AS_UNIQUEID" val="6798"/>
</p:tagLst>
</file>

<file path=ppt/tags/tag49.xml><?xml version="1.0" encoding="utf-8"?>
<p:tagLst xmlns:p="http://schemas.openxmlformats.org/presentationml/2006/main">
  <p:tag name="AS_UNIQUEID" val="6799"/>
</p:tagLst>
</file>

<file path=ppt/tags/tag50.xml><?xml version="1.0" encoding="utf-8"?>
<p:tagLst xmlns:p="http://schemas.openxmlformats.org/presentationml/2006/main">
  <p:tag name="AS_UNIQUEID" val="6800"/>
</p:tagLst>
</file>

<file path=ppt/tags/tag51.xml><?xml version="1.0" encoding="utf-8"?>
<p:tagLst xmlns:p="http://schemas.openxmlformats.org/presentationml/2006/main">
  <p:tag name="AS_UNIQUEID" val="6801"/>
</p:tagLst>
</file>

<file path=ppt/tags/tag52.xml><?xml version="1.0" encoding="utf-8"?>
<p:tagLst xmlns:p="http://schemas.openxmlformats.org/presentationml/2006/main">
  <p:tag name="AS_UNIQUEID" val="6802"/>
</p:tagLst>
</file>

<file path=ppt/tags/tag53.xml><?xml version="1.0" encoding="utf-8"?>
<p:tagLst xmlns:p="http://schemas.openxmlformats.org/presentationml/2006/main">
  <p:tag name="AS_UNIQUEID" val="6803"/>
</p:tagLst>
</file>

<file path=ppt/tags/tag54.xml><?xml version="1.0" encoding="utf-8"?>
<p:tagLst xmlns:p="http://schemas.openxmlformats.org/presentationml/2006/main">
  <p:tag name="AS_UNIQUEID" val="6804"/>
</p:tagLst>
</file>

<file path=ppt/tags/tag55.xml><?xml version="1.0" encoding="utf-8"?>
<p:tagLst xmlns:p="http://schemas.openxmlformats.org/presentationml/2006/main">
  <p:tag name="AS_UNIQUEID" val="6805"/>
</p:tagLst>
</file>

<file path=ppt/tags/tag56.xml><?xml version="1.0" encoding="utf-8"?>
<p:tagLst xmlns:p="http://schemas.openxmlformats.org/presentationml/2006/main">
  <p:tag name="AS_UNIQUEID" val="6806"/>
</p:tagLst>
</file>

<file path=ppt/tags/tag57.xml><?xml version="1.0" encoding="utf-8"?>
<p:tagLst xmlns:p="http://schemas.openxmlformats.org/presentationml/2006/main">
  <p:tag name="AS_UNIQUEID" val="6807"/>
</p:tagLst>
</file>

<file path=ppt/tags/tag58.xml><?xml version="1.0" encoding="utf-8"?>
<p:tagLst xmlns:p="http://schemas.openxmlformats.org/presentationml/2006/main">
  <p:tag name="AS_UNIQUEID" val="6808"/>
</p:tagLst>
</file>

<file path=ppt/tags/tag59.xml><?xml version="1.0" encoding="utf-8"?>
<p:tagLst xmlns:p="http://schemas.openxmlformats.org/presentationml/2006/main">
  <p:tag name="AS_UNIQUEID" val="6809"/>
</p:tagLst>
</file>

<file path=ppt/tags/tag60.xml><?xml version="1.0" encoding="utf-8"?>
<p:tagLst xmlns:p="http://schemas.openxmlformats.org/presentationml/2006/main">
  <p:tag name="AS_UNIQUEID" val="6810"/>
</p:tagLst>
</file>

<file path=ppt/tags/tag61.xml><?xml version="1.0" encoding="utf-8"?>
<p:tagLst xmlns:p="http://schemas.openxmlformats.org/presentationml/2006/main">
  <p:tag name="AS_UNIQUEID" val="6811"/>
</p:tagLst>
</file>

<file path=ppt/tags/tag62.xml><?xml version="1.0" encoding="utf-8"?>
<p:tagLst xmlns:p="http://schemas.openxmlformats.org/presentationml/2006/main">
  <p:tag name="AS_UNIQUEID" val="6812"/>
</p:tagLst>
</file>

<file path=ppt/tags/tag63.xml><?xml version="1.0" encoding="utf-8"?>
<p:tagLst xmlns:p="http://schemas.openxmlformats.org/presentationml/2006/main">
  <p:tag name="AS_UNIQUEID" val="6813"/>
</p:tagLst>
</file>

<file path=ppt/tags/tag64.xml><?xml version="1.0" encoding="utf-8"?>
<p:tagLst xmlns:p="http://schemas.openxmlformats.org/presentationml/2006/main">
  <p:tag name="AS_UNIQUEID" val="6814"/>
</p:tagLst>
</file>

<file path=ppt/tags/tag65.xml><?xml version="1.0" encoding="utf-8"?>
<p:tagLst xmlns:p="http://schemas.openxmlformats.org/presentationml/2006/main">
  <p:tag name="AS_UNIQUEID" val="6815"/>
</p:tagLst>
</file>

<file path=ppt/tags/tag66.xml><?xml version="1.0" encoding="utf-8"?>
<p:tagLst xmlns:p="http://schemas.openxmlformats.org/presentationml/2006/main">
  <p:tag name="AS_UNIQUEID" val="6816"/>
</p:tagLst>
</file>

<file path=ppt/tags/tag67.xml><?xml version="1.0" encoding="utf-8"?>
<p:tagLst xmlns:p="http://schemas.openxmlformats.org/presentationml/2006/main">
  <p:tag name="AS_UNIQUEID" val="6817"/>
</p:tagLst>
</file>

<file path=ppt/tags/tag68.xml><?xml version="1.0" encoding="utf-8"?>
<p:tagLst xmlns:p="http://schemas.openxmlformats.org/presentationml/2006/main">
  <p:tag name="AS_UNIQUEID" val="6818"/>
</p:tagLst>
</file>

<file path=ppt/tags/tag69.xml><?xml version="1.0" encoding="utf-8"?>
<p:tagLst xmlns:p="http://schemas.openxmlformats.org/presentationml/2006/main">
  <p:tag name="AS_UNIQUEID" val="6819"/>
</p:tagLst>
</file>

<file path=ppt/tags/tag70.xml><?xml version="1.0" encoding="utf-8"?>
<p:tagLst xmlns:p="http://schemas.openxmlformats.org/presentationml/2006/main">
  <p:tag name="AS_UNIQUEID" val="6820"/>
</p:tagLst>
</file>

<file path=ppt/tags/tag71.xml><?xml version="1.0" encoding="utf-8"?>
<p:tagLst xmlns:p="http://schemas.openxmlformats.org/presentationml/2006/main">
  <p:tag name="AS_UNIQUEID" val="6821"/>
</p:tagLst>
</file>

<file path=ppt/tags/tag72.xml><?xml version="1.0" encoding="utf-8"?>
<p:tagLst xmlns:p="http://schemas.openxmlformats.org/presentationml/2006/main">
  <p:tag name="AS_UNIQUEID" val="6822"/>
</p:tagLst>
</file>

<file path=ppt/tags/tag73.xml><?xml version="1.0" encoding="utf-8"?>
<p:tagLst xmlns:p="http://schemas.openxmlformats.org/presentationml/2006/main">
  <p:tag name="AS_UNIQUEID" val="6823"/>
</p:tagLst>
</file>

<file path=ppt/tags/tag74.xml><?xml version="1.0" encoding="utf-8"?>
<p:tagLst xmlns:p="http://schemas.openxmlformats.org/presentationml/2006/main">
  <p:tag name="AS_UNIQUEID" val="6824"/>
</p:tagLst>
</file>

<file path=ppt/tags/tag75.xml><?xml version="1.0" encoding="utf-8"?>
<p:tagLst xmlns:p="http://schemas.openxmlformats.org/presentationml/2006/main">
  <p:tag name="AS_UNIQUEID" val="6825"/>
</p:tagLst>
</file>

<file path=ppt/tags/tag76.xml><?xml version="1.0" encoding="utf-8"?>
<p:tagLst xmlns:p="http://schemas.openxmlformats.org/presentationml/2006/main">
  <p:tag name="AS_UNIQUEID" val="5903"/>
</p:tagLst>
</file>

<file path=ppt/tags/tag77.xml><?xml version="1.0" encoding="utf-8"?>
<p:tagLst xmlns:p="http://schemas.openxmlformats.org/presentationml/2006/main">
  <p:tag name="AS_UNIQUEID" val="5904"/>
</p:tagLst>
</file>

<file path=ppt/tags/tag78.xml><?xml version="1.0" encoding="utf-8"?>
<p:tagLst xmlns:p="http://schemas.openxmlformats.org/presentationml/2006/main">
  <p:tag name="AS_UNIQUEID" val="5905"/>
</p:tagLst>
</file>

<file path=ppt/tags/tag79.xml><?xml version="1.0" encoding="utf-8"?>
<p:tagLst xmlns:p="http://schemas.openxmlformats.org/presentationml/2006/main">
  <p:tag name="AS_UNIQUEID" val="5906"/>
</p:tagLst>
</file>

<file path=ppt/tags/tag80.xml><?xml version="1.0" encoding="utf-8"?>
<p:tagLst xmlns:p="http://schemas.openxmlformats.org/presentationml/2006/main">
  <p:tag name="AS_UNIQUEID" val="5907"/>
</p:tagLst>
</file>

<file path=ppt/tags/tag81.xml><?xml version="1.0" encoding="utf-8"?>
<p:tagLst xmlns:p="http://schemas.openxmlformats.org/presentationml/2006/main">
  <p:tag name="AS_UNIQUEID" val="5908"/>
</p:tagLst>
</file>

<file path=ppt/tags/tag82.xml><?xml version="1.0" encoding="utf-8"?>
<p:tagLst xmlns:p="http://schemas.openxmlformats.org/presentationml/2006/main">
  <p:tag name="AS_UNIQUEID" val="5909"/>
</p:tagLst>
</file>

<file path=ppt/tags/tag83.xml><?xml version="1.0" encoding="utf-8"?>
<p:tagLst xmlns:p="http://schemas.openxmlformats.org/presentationml/2006/main">
  <p:tag name="AS_UNIQUEID" val="5910"/>
</p:tagLst>
</file>

<file path=ppt/tags/tag84.xml><?xml version="1.0" encoding="utf-8"?>
<p:tagLst xmlns:p="http://schemas.openxmlformats.org/presentationml/2006/main">
  <p:tag name="AS_UNIQUEID" val="5911"/>
</p:tagLst>
</file>

<file path=ppt/tags/tag85.xml><?xml version="1.0" encoding="utf-8"?>
<p:tagLst xmlns:p="http://schemas.openxmlformats.org/presentationml/2006/main">
  <p:tag name="AS_UNIQUEID" val="5912"/>
</p:tagLst>
</file>

<file path=ppt/tags/tag86.xml><?xml version="1.0" encoding="utf-8"?>
<p:tagLst xmlns:p="http://schemas.openxmlformats.org/presentationml/2006/main">
  <p:tag name="AS_UNIQUEID" val="5913"/>
</p:tagLst>
</file>

<file path=ppt/tags/tag87.xml><?xml version="1.0" encoding="utf-8"?>
<p:tagLst xmlns:p="http://schemas.openxmlformats.org/presentationml/2006/main">
  <p:tag name="AS_UNIQUEID" val="5914"/>
</p:tagLst>
</file>

<file path=ppt/tags/tag88.xml><?xml version="1.0" encoding="utf-8"?>
<p:tagLst xmlns:p="http://schemas.openxmlformats.org/presentationml/2006/main">
  <p:tag name="AS_UNIQUEID" val="5915"/>
</p:tagLst>
</file>

<file path=ppt/tags/tag89.xml><?xml version="1.0" encoding="utf-8"?>
<p:tagLst xmlns:p="http://schemas.openxmlformats.org/presentationml/2006/main">
  <p:tag name="AS_UNIQUEID" val="5916"/>
</p:tagLst>
</file>

<file path=ppt/tags/tag90.xml><?xml version="1.0" encoding="utf-8"?>
<p:tagLst xmlns:p="http://schemas.openxmlformats.org/presentationml/2006/main">
  <p:tag name="AS_UNIQUEID" val="5917"/>
</p:tagLst>
</file>

<file path=ppt/tags/tag91.xml><?xml version="1.0" encoding="utf-8"?>
<p:tagLst xmlns:p="http://schemas.openxmlformats.org/presentationml/2006/main">
  <p:tag name="AS_UNIQUEID" val="5918"/>
</p:tagLst>
</file>

<file path=ppt/tags/tag92.xml><?xml version="1.0" encoding="utf-8"?>
<p:tagLst xmlns:p="http://schemas.openxmlformats.org/presentationml/2006/main">
  <p:tag name="AS_UNIQUEID" val="5919"/>
</p:tagLst>
</file>

<file path=ppt/tags/tag93.xml><?xml version="1.0" encoding="utf-8"?>
<p:tagLst xmlns:p="http://schemas.openxmlformats.org/presentationml/2006/main">
  <p:tag name="AS_UNIQUEID" val="5920"/>
</p:tagLst>
</file>

<file path=ppt/tags/tag94.xml><?xml version="1.0" encoding="utf-8"?>
<p:tagLst xmlns:p="http://schemas.openxmlformats.org/presentationml/2006/main">
  <p:tag name="AS_UNIQUEID" val="5921"/>
</p:tagLst>
</file>

<file path=ppt/tags/tag95.xml><?xml version="1.0" encoding="utf-8"?>
<p:tagLst xmlns:p="http://schemas.openxmlformats.org/presentationml/2006/main">
  <p:tag name="AS_UNIQUEID" val="5922"/>
</p:tagLst>
</file>

<file path=ppt/tags/tag96.xml><?xml version="1.0" encoding="utf-8"?>
<p:tagLst xmlns:p="http://schemas.openxmlformats.org/presentationml/2006/main">
  <p:tag name="AS_UNIQUEID" val="5923"/>
</p:tagLst>
</file>

<file path=ppt/tags/tag97.xml><?xml version="1.0" encoding="utf-8"?>
<p:tagLst xmlns:p="http://schemas.openxmlformats.org/presentationml/2006/main">
  <p:tag name="AS_UNIQUEID" val="5924"/>
</p:tagLst>
</file>

<file path=ppt/tags/tag98.xml><?xml version="1.0" encoding="utf-8"?>
<p:tagLst xmlns:p="http://schemas.openxmlformats.org/presentationml/2006/main">
  <p:tag name="AS_UNIQUEID" val="5925"/>
</p:tagLst>
</file>

<file path=ppt/tags/tag99.xml><?xml version="1.0" encoding="utf-8"?>
<p:tagLst xmlns:p="http://schemas.openxmlformats.org/presentationml/2006/main">
  <p:tag name="AS_UNIQUEID" val="5926"/>
</p:tagLst>
</file>

<file path=ppt/tags/tag100.xml><?xml version="1.0" encoding="utf-8"?>
<p:tagLst xmlns:p="http://schemas.openxmlformats.org/presentationml/2006/main">
  <p:tag name="AS_UNIQUEID" val="5927"/>
</p:tagLst>
</file>

<file path=ppt/tags/tag101.xml><?xml version="1.0" encoding="utf-8"?>
<p:tagLst xmlns:p="http://schemas.openxmlformats.org/presentationml/2006/main">
  <p:tag name="AS_UNIQUEID" val="5928"/>
</p:tagLst>
</file>

<file path=ppt/tags/tag102.xml><?xml version="1.0" encoding="utf-8"?>
<p:tagLst xmlns:p="http://schemas.openxmlformats.org/presentationml/2006/main">
  <p:tag name="AS_UNIQUEID" val="5929"/>
</p:tagLst>
</file>

<file path=ppt/tags/tag103.xml><?xml version="1.0" encoding="utf-8"?>
<p:tagLst xmlns:p="http://schemas.openxmlformats.org/presentationml/2006/main">
  <p:tag name="AS_UNIQUEID" val="5930"/>
</p:tagLst>
</file>

<file path=ppt/tags/tag104.xml><?xml version="1.0" encoding="utf-8"?>
<p:tagLst xmlns:p="http://schemas.openxmlformats.org/presentationml/2006/main">
  <p:tag name="AS_UNIQUEID" val="5931"/>
</p:tagLst>
</file>

<file path=ppt/tags/tag105.xml><?xml version="1.0" encoding="utf-8"?>
<p:tagLst xmlns:p="http://schemas.openxmlformats.org/presentationml/2006/main">
  <p:tag name="AS_UNIQUEID" val="5932"/>
</p:tagLst>
</file>

<file path=ppt/tags/tag106.xml><?xml version="1.0" encoding="utf-8"?>
<p:tagLst xmlns:p="http://schemas.openxmlformats.org/presentationml/2006/main">
  <p:tag name="AS_UNIQUEID" val="5933"/>
</p:tagLst>
</file>

<file path=ppt/tags/tag107.xml><?xml version="1.0" encoding="utf-8"?>
<p:tagLst xmlns:p="http://schemas.openxmlformats.org/presentationml/2006/main">
  <p:tag name="AS_UNIQUEID" val="5934"/>
</p:tagLst>
</file>

<file path=ppt/tags/tag108.xml><?xml version="1.0" encoding="utf-8"?>
<p:tagLst xmlns:p="http://schemas.openxmlformats.org/presentationml/2006/main">
  <p:tag name="AS_UNIQUEID" val="5935"/>
</p:tagLst>
</file>

<file path=ppt/tags/tag109.xml><?xml version="1.0" encoding="utf-8"?>
<p:tagLst xmlns:p="http://schemas.openxmlformats.org/presentationml/2006/main">
  <p:tag name="AS_UNIQUEID" val="5936"/>
</p:tagLst>
</file>

<file path=ppt/tags/tag110.xml><?xml version="1.0" encoding="utf-8"?>
<p:tagLst xmlns:p="http://schemas.openxmlformats.org/presentationml/2006/main">
  <p:tag name="AS_UNIQUEID" val="5937"/>
</p:tagLst>
</file>

<file path=ppt/tags/tag111.xml><?xml version="1.0" encoding="utf-8"?>
<p:tagLst xmlns:p="http://schemas.openxmlformats.org/presentationml/2006/main">
  <p:tag name="AS_UNIQUEID" val="5938"/>
</p:tagLst>
</file>

<file path=ppt/tags/tag112.xml><?xml version="1.0" encoding="utf-8"?>
<p:tagLst xmlns:p="http://schemas.openxmlformats.org/presentationml/2006/main">
  <p:tag name="AS_UNIQUEID" val="5939"/>
</p:tagLst>
</file>

<file path=ppt/tags/tag113.xml><?xml version="1.0" encoding="utf-8"?>
<p:tagLst xmlns:p="http://schemas.openxmlformats.org/presentationml/2006/main">
  <p:tag name="AS_UNIQUEID" val="5940"/>
</p:tagLst>
</file>

<file path=ppt/tags/tag114.xml><?xml version="1.0" encoding="utf-8"?>
<p:tagLst xmlns:p="http://schemas.openxmlformats.org/presentationml/2006/main">
  <p:tag name="AS_UNIQUEID" val="5941"/>
</p:tagLst>
</file>

<file path=ppt/tags/tag115.xml><?xml version="1.0" encoding="utf-8"?>
<p:tagLst xmlns:p="http://schemas.openxmlformats.org/presentationml/2006/main">
  <p:tag name="AS_UNIQUEID" val="5942"/>
</p:tagLst>
</file>

<file path=ppt/tags/tag116.xml><?xml version="1.0" encoding="utf-8"?>
<p:tagLst xmlns:p="http://schemas.openxmlformats.org/presentationml/2006/main">
  <p:tag name="AS_UNIQUEID" val="5943"/>
</p:tagLst>
</file>

<file path=ppt/tags/tag117.xml><?xml version="1.0" encoding="utf-8"?>
<p:tagLst xmlns:p="http://schemas.openxmlformats.org/presentationml/2006/main">
  <p:tag name="AS_UNIQUEID" val="5944"/>
</p:tagLst>
</file>

<file path=ppt/tags/tag118.xml><?xml version="1.0" encoding="utf-8"?>
<p:tagLst xmlns:p="http://schemas.openxmlformats.org/presentationml/2006/main">
  <p:tag name="AS_UNIQUEID" val="5945"/>
</p:tagLst>
</file>

<file path=ppt/tags/tag119.xml><?xml version="1.0" encoding="utf-8"?>
<p:tagLst xmlns:p="http://schemas.openxmlformats.org/presentationml/2006/main">
  <p:tag name="AS_UNIQUEID" val="5946"/>
</p:tagLst>
</file>

<file path=ppt/tags/tag120.xml><?xml version="1.0" encoding="utf-8"?>
<p:tagLst xmlns:p="http://schemas.openxmlformats.org/presentationml/2006/main">
  <p:tag name="AS_UNIQUEID" val="5947"/>
</p:tagLst>
</file>

<file path=ppt/tags/tag121.xml><?xml version="1.0" encoding="utf-8"?>
<p:tagLst xmlns:p="http://schemas.openxmlformats.org/presentationml/2006/main">
  <p:tag name="AS_UNIQUEID" val="5948"/>
</p:tagLst>
</file>

<file path=ppt/tags/tag122.xml><?xml version="1.0" encoding="utf-8"?>
<p:tagLst xmlns:p="http://schemas.openxmlformats.org/presentationml/2006/main">
  <p:tag name="AS_UNIQUEID" val="5949"/>
</p:tagLst>
</file>

<file path=ppt/tags/tag123.xml><?xml version="1.0" encoding="utf-8"?>
<p:tagLst xmlns:p="http://schemas.openxmlformats.org/presentationml/2006/main">
  <p:tag name="AS_UNIQUEID" val="5950"/>
</p:tagLst>
</file>

<file path=ppt/tags/tag124.xml><?xml version="1.0" encoding="utf-8"?>
<p:tagLst xmlns:p="http://schemas.openxmlformats.org/presentationml/2006/main">
  <p:tag name="AS_UNIQUEID" val="5951"/>
</p:tagLst>
</file>

<file path=ppt/tags/tag125.xml><?xml version="1.0" encoding="utf-8"?>
<p:tagLst xmlns:p="http://schemas.openxmlformats.org/presentationml/2006/main">
  <p:tag name="AS_UNIQUEID" val="5952"/>
</p:tagLst>
</file>

<file path=ppt/tags/tag126.xml><?xml version="1.0" encoding="utf-8"?>
<p:tagLst xmlns:p="http://schemas.openxmlformats.org/presentationml/2006/main">
  <p:tag name="AS_UNIQUEID" val="5953"/>
</p:tagLst>
</file>

<file path=ppt/tags/tag127.xml><?xml version="1.0" encoding="utf-8"?>
<p:tagLst xmlns:p="http://schemas.openxmlformats.org/presentationml/2006/main">
  <p:tag name="AS_UNIQUEID" val="5954"/>
</p:tagLst>
</file>

<file path=ppt/tags/tag128.xml><?xml version="1.0" encoding="utf-8"?>
<p:tagLst xmlns:p="http://schemas.openxmlformats.org/presentationml/2006/main">
  <p:tag name="AS_UNIQUEID" val="5955"/>
</p:tagLst>
</file>

<file path=ppt/tags/tag129.xml><?xml version="1.0" encoding="utf-8"?>
<p:tagLst xmlns:p="http://schemas.openxmlformats.org/presentationml/2006/main">
  <p:tag name="AS_UNIQUEID" val="5956"/>
</p:tagLst>
</file>

<file path=ppt/tags/tag130.xml><?xml version="1.0" encoding="utf-8"?>
<p:tagLst xmlns:p="http://schemas.openxmlformats.org/presentationml/2006/main">
  <p:tag name="AS_UNIQUEID" val="5957"/>
</p:tagLst>
</file>

<file path=ppt/tags/tag131.xml><?xml version="1.0" encoding="utf-8"?>
<p:tagLst xmlns:p="http://schemas.openxmlformats.org/presentationml/2006/main">
  <p:tag name="AS_UNIQUEID" val="5958"/>
</p:tagLst>
</file>

<file path=ppt/tags/tag132.xml><?xml version="1.0" encoding="utf-8"?>
<p:tagLst xmlns:p="http://schemas.openxmlformats.org/presentationml/2006/main">
  <p:tag name="AS_UNIQUEID" val="5959"/>
</p:tagLst>
</file>

<file path=ppt/tags/tag133.xml><?xml version="1.0" encoding="utf-8"?>
<p:tagLst xmlns:p="http://schemas.openxmlformats.org/presentationml/2006/main">
  <p:tag name="AS_UNIQUEID" val="5960"/>
</p:tagLst>
</file>

<file path=ppt/tags/tag134.xml><?xml version="1.0" encoding="utf-8"?>
<p:tagLst xmlns:p="http://schemas.openxmlformats.org/presentationml/2006/main">
  <p:tag name="AS_UNIQUEID" val="5961"/>
</p:tagLst>
</file>

<file path=ppt/tags/tag135.xml><?xml version="1.0" encoding="utf-8"?>
<p:tagLst xmlns:p="http://schemas.openxmlformats.org/presentationml/2006/main">
  <p:tag name="AS_UNIQUEID" val="5962"/>
</p:tagLst>
</file>

<file path=ppt/tags/tag136.xml><?xml version="1.0" encoding="utf-8"?>
<p:tagLst xmlns:p="http://schemas.openxmlformats.org/presentationml/2006/main">
  <p:tag name="AS_UNIQUEID" val="5963"/>
</p:tagLst>
</file>

<file path=ppt/tags/tag137.xml><?xml version="1.0" encoding="utf-8"?>
<p:tagLst xmlns:p="http://schemas.openxmlformats.org/presentationml/2006/main">
  <p:tag name="AS_UNIQUEID" val="5964"/>
</p:tagLst>
</file>

<file path=ppt/tags/tag138.xml><?xml version="1.0" encoding="utf-8"?>
<p:tagLst xmlns:p="http://schemas.openxmlformats.org/presentationml/2006/main">
  <p:tag name="AS_UNIQUEID" val="5965"/>
</p:tagLst>
</file>

<file path=ppt/tags/tag139.xml><?xml version="1.0" encoding="utf-8"?>
<p:tagLst xmlns:p="http://schemas.openxmlformats.org/presentationml/2006/main">
  <p:tag name="AS_UNIQUEID" val="5966"/>
</p:tagLst>
</file>

<file path=ppt/tags/tag140.xml><?xml version="1.0" encoding="utf-8"?>
<p:tagLst xmlns:p="http://schemas.openxmlformats.org/presentationml/2006/main">
  <p:tag name="AS_UNIQUEID" val="5967"/>
</p:tagLst>
</file>

<file path=ppt/tags/tag141.xml><?xml version="1.0" encoding="utf-8"?>
<p:tagLst xmlns:p="http://schemas.openxmlformats.org/presentationml/2006/main">
  <p:tag name="AS_UNIQUEID" val="5968"/>
</p:tagLst>
</file>

<file path=ppt/tags/tag142.xml><?xml version="1.0" encoding="utf-8"?>
<p:tagLst xmlns:p="http://schemas.openxmlformats.org/presentationml/2006/main">
  <p:tag name="AS_UNIQUEID" val="5969"/>
</p:tagLst>
</file>

<file path=ppt/tags/tag143.xml><?xml version="1.0" encoding="utf-8"?>
<p:tagLst xmlns:p="http://schemas.openxmlformats.org/presentationml/2006/main">
  <p:tag name="AS_UNIQUEID" val="5970"/>
</p:tagLst>
</file>

<file path=ppt/tags/tag144.xml><?xml version="1.0" encoding="utf-8"?>
<p:tagLst xmlns:p="http://schemas.openxmlformats.org/presentationml/2006/main">
  <p:tag name="AS_UNIQUEID" val="5971"/>
</p:tagLst>
</file>

<file path=ppt/tags/tag145.xml><?xml version="1.0" encoding="utf-8"?>
<p:tagLst xmlns:p="http://schemas.openxmlformats.org/presentationml/2006/main">
  <p:tag name="AS_UNIQUEID" val="5972"/>
</p:tagLst>
</file>

<file path=ppt/tags/tag146.xml><?xml version="1.0" encoding="utf-8"?>
<p:tagLst xmlns:p="http://schemas.openxmlformats.org/presentationml/2006/main">
  <p:tag name="AS_UNIQUEID" val="5973"/>
</p:tagLst>
</file>

<file path=ppt/tags/tag147.xml><?xml version="1.0" encoding="utf-8"?>
<p:tagLst xmlns:p="http://schemas.openxmlformats.org/presentationml/2006/main">
  <p:tag name="AS_UNIQUEID" val="5974"/>
</p:tagLst>
</file>

<file path=ppt/tags/tag148.xml><?xml version="1.0" encoding="utf-8"?>
<p:tagLst xmlns:p="http://schemas.openxmlformats.org/presentationml/2006/main">
  <p:tag name="AS_UNIQUEID" val="5975"/>
</p:tagLst>
</file>

<file path=ppt/tags/tag149.xml><?xml version="1.0" encoding="utf-8"?>
<p:tagLst xmlns:p="http://schemas.openxmlformats.org/presentationml/2006/main">
  <p:tag name="AS_UNIQUEID" val="5976"/>
</p:tagLst>
</file>

<file path=ppt/tags/tag150.xml><?xml version="1.0" encoding="utf-8"?>
<p:tagLst xmlns:p="http://schemas.openxmlformats.org/presentationml/2006/main">
  <p:tag name="AS_UNIQUEID" val="5977"/>
</p:tagLst>
</file>

<file path=ppt/tags/tag151.xml><?xml version="1.0" encoding="utf-8"?>
<p:tagLst xmlns:p="http://schemas.openxmlformats.org/presentationml/2006/main">
  <p:tag name="AS_UNIQUEID" val="5978"/>
</p:tagLst>
</file>

<file path=ppt/tags/tag152.xml><?xml version="1.0" encoding="utf-8"?>
<p:tagLst xmlns:p="http://schemas.openxmlformats.org/presentationml/2006/main">
  <p:tag name="AS_UNIQUEID" val="5979"/>
</p:tagLst>
</file>

<file path=ppt/tags/tag153.xml><?xml version="1.0" encoding="utf-8"?>
<p:tagLst xmlns:p="http://schemas.openxmlformats.org/presentationml/2006/main">
  <p:tag name="AS_UNIQUEID" val="5980"/>
</p:tagLst>
</file>

<file path=ppt/tags/tag154.xml><?xml version="1.0" encoding="utf-8"?>
<p:tagLst xmlns:p="http://schemas.openxmlformats.org/presentationml/2006/main">
  <p:tag name="AS_UNIQUEID" val="5981"/>
</p:tagLst>
</file>

<file path=ppt/tags/tag155.xml><?xml version="1.0" encoding="utf-8"?>
<p:tagLst xmlns:p="http://schemas.openxmlformats.org/presentationml/2006/main">
  <p:tag name="AS_UNIQUEID" val="5982"/>
</p:tagLst>
</file>

<file path=ppt/tags/tag156.xml><?xml version="1.0" encoding="utf-8"?>
<p:tagLst xmlns:p="http://schemas.openxmlformats.org/presentationml/2006/main">
  <p:tag name="AS_UNIQUEID" val="5983"/>
</p:tagLst>
</file>

<file path=ppt/tags/tag157.xml><?xml version="1.0" encoding="utf-8"?>
<p:tagLst xmlns:p="http://schemas.openxmlformats.org/presentationml/2006/main">
  <p:tag name="AS_UNIQUEID" val="5984"/>
</p:tagLst>
</file>

<file path=ppt/tags/tag158.xml><?xml version="1.0" encoding="utf-8"?>
<p:tagLst xmlns:p="http://schemas.openxmlformats.org/presentationml/2006/main">
  <p:tag name="AS_UNIQUEID" val="5985"/>
</p:tagLst>
</file>

<file path=ppt/tags/tag159.xml><?xml version="1.0" encoding="utf-8"?>
<p:tagLst xmlns:p="http://schemas.openxmlformats.org/presentationml/2006/main">
  <p:tag name="AS_UNIQUEID" val="5986"/>
</p:tagLst>
</file>

<file path=ppt/tags/tag160.xml><?xml version="1.0" encoding="utf-8"?>
<p:tagLst xmlns:p="http://schemas.openxmlformats.org/presentationml/2006/main">
  <p:tag name="AS_UNIQUEID" val="1915"/>
</p:tagLst>
</file>

<file path=ppt/tags/tag161.xml><?xml version="1.0" encoding="utf-8"?>
<p:tagLst xmlns:p="http://schemas.openxmlformats.org/presentationml/2006/main">
  <p:tag name="AS_UNIQUEID" val="5705"/>
</p:tagLst>
</file>

<file path=ppt/tags/tag162.xml><?xml version="1.0" encoding="utf-8"?>
<p:tagLst xmlns:p="http://schemas.openxmlformats.org/presentationml/2006/main">
  <p:tag name="AS_UNIQUEID" val="5987"/>
</p:tagLst>
</file>

<file path=ppt/tags/tag163.xml><?xml version="1.0" encoding="utf-8"?>
<p:tagLst xmlns:p="http://schemas.openxmlformats.org/presentationml/2006/main">
  <p:tag name="AS_UNIQUEID" val="5988"/>
</p:tagLst>
</file>

<file path=ppt/tags/tag164.xml><?xml version="1.0" encoding="utf-8"?>
<p:tagLst xmlns:p="http://schemas.openxmlformats.org/presentationml/2006/main">
  <p:tag name="AS_UNIQUEID" val="5989"/>
</p:tagLst>
</file>

<file path=ppt/tags/tag165.xml><?xml version="1.0" encoding="utf-8"?>
<p:tagLst xmlns:p="http://schemas.openxmlformats.org/presentationml/2006/main">
  <p:tag name="AS_UNIQUEID" val="5990"/>
</p:tagLst>
</file>

<file path=ppt/tags/tag166.xml><?xml version="1.0" encoding="utf-8"?>
<p:tagLst xmlns:p="http://schemas.openxmlformats.org/presentationml/2006/main">
  <p:tag name="AS_UNIQUEID" val="5991"/>
</p:tagLst>
</file>

<file path=ppt/tags/tag167.xml><?xml version="1.0" encoding="utf-8"?>
<p:tagLst xmlns:p="http://schemas.openxmlformats.org/presentationml/2006/main">
  <p:tag name="AS_UNIQUEID" val="5992"/>
</p:tagLst>
</file>

<file path=ppt/tags/tag168.xml><?xml version="1.0" encoding="utf-8"?>
<p:tagLst xmlns:p="http://schemas.openxmlformats.org/presentationml/2006/main">
  <p:tag name="AS_UNIQUEID" val="5993"/>
</p:tagLst>
</file>

<file path=ppt/tags/tag169.xml><?xml version="1.0" encoding="utf-8"?>
<p:tagLst xmlns:p="http://schemas.openxmlformats.org/presentationml/2006/main">
  <p:tag name="AS_UNIQUEID" val="5994"/>
</p:tagLst>
</file>

<file path=ppt/tags/tag170.xml><?xml version="1.0" encoding="utf-8"?>
<p:tagLst xmlns:p="http://schemas.openxmlformats.org/presentationml/2006/main">
  <p:tag name="AS_UNIQUEID" val="5995"/>
</p:tagLst>
</file>

<file path=ppt/tags/tag171.xml><?xml version="1.0" encoding="utf-8"?>
<p:tagLst xmlns:p="http://schemas.openxmlformats.org/presentationml/2006/main">
  <p:tag name="AS_UNIQUEID" val="5996"/>
</p:tagLst>
</file>

<file path=ppt/tags/tag172.xml><?xml version="1.0" encoding="utf-8"?>
<p:tagLst xmlns:p="http://schemas.openxmlformats.org/presentationml/2006/main">
  <p:tag name="AS_UNIQUEID" val="5997"/>
</p:tagLst>
</file>

<file path=ppt/tags/tag173.xml><?xml version="1.0" encoding="utf-8"?>
<p:tagLst xmlns:p="http://schemas.openxmlformats.org/presentationml/2006/main">
  <p:tag name="AS_UNIQUEID" val="5998"/>
</p:tagLst>
</file>

<file path=ppt/tags/tag174.xml><?xml version="1.0" encoding="utf-8"?>
<p:tagLst xmlns:p="http://schemas.openxmlformats.org/presentationml/2006/main">
  <p:tag name="AS_UNIQUEID" val="5999"/>
</p:tagLst>
</file>

<file path=ppt/tags/tag175.xml><?xml version="1.0" encoding="utf-8"?>
<p:tagLst xmlns:p="http://schemas.openxmlformats.org/presentationml/2006/main">
  <p:tag name="AS_UNIQUEID" val="6000"/>
</p:tagLst>
</file>

<file path=ppt/tags/tag176.xml><?xml version="1.0" encoding="utf-8"?>
<p:tagLst xmlns:p="http://schemas.openxmlformats.org/presentationml/2006/main">
  <p:tag name="AS_UNIQUEID" val="6001"/>
</p:tagLst>
</file>

<file path=ppt/tags/tag177.xml><?xml version="1.0" encoding="utf-8"?>
<p:tagLst xmlns:p="http://schemas.openxmlformats.org/presentationml/2006/main">
  <p:tag name="AS_UNIQUEID" val="6002"/>
</p:tagLst>
</file>

<file path=ppt/tags/tag178.xml><?xml version="1.0" encoding="utf-8"?>
<p:tagLst xmlns:p="http://schemas.openxmlformats.org/presentationml/2006/main">
  <p:tag name="AS_UNIQUEID" val="6744"/>
</p:tagLst>
</file>

<file path=ppt/tags/tag179.xml><?xml version="1.0" encoding="utf-8"?>
<p:tagLst xmlns:p="http://schemas.openxmlformats.org/presentationml/2006/main">
  <p:tag name="AS_UNIQUEID" val="6003"/>
</p:tagLst>
</file>

<file path=ppt/tags/tag180.xml><?xml version="1.0" encoding="utf-8"?>
<p:tagLst xmlns:p="http://schemas.openxmlformats.org/presentationml/2006/main">
  <p:tag name="AS_UNIQUEID" val="6004"/>
</p:tagLst>
</file>

<file path=ppt/tags/tag181.xml><?xml version="1.0" encoding="utf-8"?>
<p:tagLst xmlns:p="http://schemas.openxmlformats.org/presentationml/2006/main">
  <p:tag name="AS_UNIQUEID" val="6005"/>
</p:tagLst>
</file>

<file path=ppt/tags/tag182.xml><?xml version="1.0" encoding="utf-8"?>
<p:tagLst xmlns:p="http://schemas.openxmlformats.org/presentationml/2006/main">
  <p:tag name="AS_UNIQUEID" val="5707"/>
</p:tagLst>
</file>

<file path=ppt/tags/tag183.xml><?xml version="1.0" encoding="utf-8"?>
<p:tagLst xmlns:p="http://schemas.openxmlformats.org/presentationml/2006/main">
  <p:tag name="AS_UNIQUEID" val="5709"/>
</p:tagLst>
</file>

<file path=ppt/tags/tag184.xml><?xml version="1.0" encoding="utf-8"?>
<p:tagLst xmlns:p="http://schemas.openxmlformats.org/presentationml/2006/main">
  <p:tag name="AS_UNIQUEID" val="5711"/>
</p:tagLst>
</file>

<file path=ppt/tags/tag185.xml><?xml version="1.0" encoding="utf-8"?>
<p:tagLst xmlns:p="http://schemas.openxmlformats.org/presentationml/2006/main">
  <p:tag name="AS_UNIQUEID" val="6006"/>
</p:tagLst>
</file>

<file path=ppt/tags/tag186.xml><?xml version="1.0" encoding="utf-8"?>
<p:tagLst xmlns:p="http://schemas.openxmlformats.org/presentationml/2006/main">
  <p:tag name="AS_UNIQUEID" val="6007"/>
</p:tagLst>
</file>

<file path=ppt/tags/tag187.xml><?xml version="1.0" encoding="utf-8"?>
<p:tagLst xmlns:p="http://schemas.openxmlformats.org/presentationml/2006/main">
  <p:tag name="AS_UNIQUEID" val="6008"/>
</p:tagLst>
</file>

<file path=ppt/tags/tag188.xml><?xml version="1.0" encoding="utf-8"?>
<p:tagLst xmlns:p="http://schemas.openxmlformats.org/presentationml/2006/main">
  <p:tag name="AS_UNIQUEID" val="5712"/>
</p:tagLst>
</file>

<file path=ppt/tags/tag189.xml><?xml version="1.0" encoding="utf-8"?>
<p:tagLst xmlns:p="http://schemas.openxmlformats.org/presentationml/2006/main">
  <p:tag name="AS_UNIQUEID" val="5713"/>
</p:tagLst>
</file>

<file path=ppt/tags/tag190.xml><?xml version="1.0" encoding="utf-8"?>
<p:tagLst xmlns:p="http://schemas.openxmlformats.org/presentationml/2006/main">
  <p:tag name="AS_UNIQUEID" val="5714"/>
</p:tagLst>
</file>

<file path=ppt/tags/tag191.xml><?xml version="1.0" encoding="utf-8"?>
<p:tagLst xmlns:p="http://schemas.openxmlformats.org/presentationml/2006/main">
  <p:tag name="AS_UNIQUEID" val="6009"/>
</p:tagLst>
</file>

<file path=ppt/tags/tag192.xml><?xml version="1.0" encoding="utf-8"?>
<p:tagLst xmlns:p="http://schemas.openxmlformats.org/presentationml/2006/main">
  <p:tag name="AS_UNIQUEID" val="6010"/>
</p:tagLst>
</file>

<file path=ppt/tags/tag193.xml><?xml version="1.0" encoding="utf-8"?>
<p:tagLst xmlns:p="http://schemas.openxmlformats.org/presentationml/2006/main">
  <p:tag name="AS_UNIQUEID" val="6011"/>
</p:tagLst>
</file>

<file path=ppt/tags/tag194.xml><?xml version="1.0" encoding="utf-8"?>
<p:tagLst xmlns:p="http://schemas.openxmlformats.org/presentationml/2006/main">
  <p:tag name="AS_UNIQUEID" val="5715"/>
</p:tagLst>
</file>

<file path=ppt/tags/tag195.xml><?xml version="1.0" encoding="utf-8"?>
<p:tagLst xmlns:p="http://schemas.openxmlformats.org/presentationml/2006/main">
  <p:tag name="AS_UNIQUEID" val="5716"/>
</p:tagLst>
</file>

<file path=ppt/tags/tag196.xml><?xml version="1.0" encoding="utf-8"?>
<p:tagLst xmlns:p="http://schemas.openxmlformats.org/presentationml/2006/main">
  <p:tag name="AS_UNIQUEID" val="5717"/>
</p:tagLst>
</file>

<file path=ppt/tags/tag197.xml><?xml version="1.0" encoding="utf-8"?>
<p:tagLst xmlns:p="http://schemas.openxmlformats.org/presentationml/2006/main">
  <p:tag name="AS_UNIQUEID" val="6012"/>
</p:tagLst>
</file>

<file path=ppt/tags/tag198.xml><?xml version="1.0" encoding="utf-8"?>
<p:tagLst xmlns:p="http://schemas.openxmlformats.org/presentationml/2006/main">
  <p:tag name="AS_UNIQUEID" val="6013"/>
</p:tagLst>
</file>

<file path=ppt/tags/tag199.xml><?xml version="1.0" encoding="utf-8"?>
<p:tagLst xmlns:p="http://schemas.openxmlformats.org/presentationml/2006/main">
  <p:tag name="AS_UNIQUEID" val="6014"/>
</p:tagLst>
</file>

<file path=ppt/tags/tag200.xml><?xml version="1.0" encoding="utf-8"?>
<p:tagLst xmlns:p="http://schemas.openxmlformats.org/presentationml/2006/main">
  <p:tag name="AS_UNIQUEID" val="6015"/>
</p:tagLst>
</file>

<file path=ppt/tags/tag201.xml><?xml version="1.0" encoding="utf-8"?>
<p:tagLst xmlns:p="http://schemas.openxmlformats.org/presentationml/2006/main">
  <p:tag name="AS_UNIQUEID" val="5718"/>
</p:tagLst>
</file>

<file path=ppt/tags/tag202.xml><?xml version="1.0" encoding="utf-8"?>
<p:tagLst xmlns:p="http://schemas.openxmlformats.org/presentationml/2006/main">
  <p:tag name="AS_UNIQUEID" val="5719"/>
</p:tagLst>
</file>

<file path=ppt/tags/tag203.xml><?xml version="1.0" encoding="utf-8"?>
<p:tagLst xmlns:p="http://schemas.openxmlformats.org/presentationml/2006/main">
  <p:tag name="AS_UNIQUEID" val="5720"/>
</p:tagLst>
</file>

<file path=ppt/tags/tag204.xml><?xml version="1.0" encoding="utf-8"?>
<p:tagLst xmlns:p="http://schemas.openxmlformats.org/presentationml/2006/main">
  <p:tag name="AS_UNIQUEID" val="6016"/>
</p:tagLst>
</file>

<file path=ppt/tags/tag205.xml><?xml version="1.0" encoding="utf-8"?>
<p:tagLst xmlns:p="http://schemas.openxmlformats.org/presentationml/2006/main">
  <p:tag name="AS_UNIQUEID" val="6017"/>
</p:tagLst>
</file>

<file path=ppt/tags/tag206.xml><?xml version="1.0" encoding="utf-8"?>
<p:tagLst xmlns:p="http://schemas.openxmlformats.org/presentationml/2006/main">
  <p:tag name="AS_UNIQUEID" val="6018"/>
</p:tagLst>
</file>

<file path=ppt/tags/tag207.xml><?xml version="1.0" encoding="utf-8"?>
<p:tagLst xmlns:p="http://schemas.openxmlformats.org/presentationml/2006/main">
  <p:tag name="AS_UNIQUEID" val="6019"/>
</p:tagLst>
</file>

<file path=ppt/tags/tag208.xml><?xml version="1.0" encoding="utf-8"?>
<p:tagLst xmlns:p="http://schemas.openxmlformats.org/presentationml/2006/main">
  <p:tag name="AS_UNIQUEID" val="6020"/>
</p:tagLst>
</file>

<file path=ppt/tags/tag209.xml><?xml version="1.0" encoding="utf-8"?>
<p:tagLst xmlns:p="http://schemas.openxmlformats.org/presentationml/2006/main">
  <p:tag name="AS_UNIQUEID" val="6021"/>
</p:tagLst>
</file>

<file path=ppt/tags/tag210.xml><?xml version="1.0" encoding="utf-8"?>
<p:tagLst xmlns:p="http://schemas.openxmlformats.org/presentationml/2006/main">
  <p:tag name="AS_UNIQUEID" val="5721"/>
</p:tagLst>
</file>

<file path=ppt/tags/tag211.xml><?xml version="1.0" encoding="utf-8"?>
<p:tagLst xmlns:p="http://schemas.openxmlformats.org/presentationml/2006/main">
  <p:tag name="AS_UNIQUEID" val="5722"/>
</p:tagLst>
</file>

<file path=ppt/tags/tag212.xml><?xml version="1.0" encoding="utf-8"?>
<p:tagLst xmlns:p="http://schemas.openxmlformats.org/presentationml/2006/main">
  <p:tag name="AS_UNIQUEID" val="5723"/>
</p:tagLst>
</file>

<file path=ppt/tags/tag213.xml><?xml version="1.0" encoding="utf-8"?>
<p:tagLst xmlns:p="http://schemas.openxmlformats.org/presentationml/2006/main">
  <p:tag name="AS_UNIQUEID" val="6022"/>
</p:tagLst>
</file>

<file path=ppt/tags/tag214.xml><?xml version="1.0" encoding="utf-8"?>
<p:tagLst xmlns:p="http://schemas.openxmlformats.org/presentationml/2006/main">
  <p:tag name="AS_UNIQUEID" val="6023"/>
</p:tagLst>
</file>

<file path=ppt/tags/tag215.xml><?xml version="1.0" encoding="utf-8"?>
<p:tagLst xmlns:p="http://schemas.openxmlformats.org/presentationml/2006/main">
  <p:tag name="AS_UNIQUEID" val="5724"/>
</p:tagLst>
</file>

<file path=ppt/tags/tag216.xml><?xml version="1.0" encoding="utf-8"?>
<p:tagLst xmlns:p="http://schemas.openxmlformats.org/presentationml/2006/main">
  <p:tag name="AS_UNIQUEID" val="5725"/>
</p:tagLst>
</file>

<file path=ppt/tags/tag217.xml><?xml version="1.0" encoding="utf-8"?>
<p:tagLst xmlns:p="http://schemas.openxmlformats.org/presentationml/2006/main">
  <p:tag name="AS_UNIQUEID" val="5726"/>
</p:tagLst>
</file>

<file path=ppt/tags/tag218.xml><?xml version="1.0" encoding="utf-8"?>
<p:tagLst xmlns:p="http://schemas.openxmlformats.org/presentationml/2006/main">
  <p:tag name="AS_UNIQUEID" val="6024"/>
</p:tagLst>
</file>

<file path=ppt/tags/tag219.xml><?xml version="1.0" encoding="utf-8"?>
<p:tagLst xmlns:p="http://schemas.openxmlformats.org/presentationml/2006/main">
  <p:tag name="AS_UNIQUEID" val="5727"/>
</p:tagLst>
</file>

<file path=ppt/tags/tag220.xml><?xml version="1.0" encoding="utf-8"?>
<p:tagLst xmlns:p="http://schemas.openxmlformats.org/presentationml/2006/main">
  <p:tag name="AS_UNIQUEID" val="5728"/>
</p:tagLst>
</file>

<file path=ppt/tags/tag221.xml><?xml version="1.0" encoding="utf-8"?>
<p:tagLst xmlns:p="http://schemas.openxmlformats.org/presentationml/2006/main">
  <p:tag name="AS_UNIQUEID" val="5729"/>
</p:tagLst>
</file>

<file path=ppt/tags/tag222.xml><?xml version="1.0" encoding="utf-8"?>
<p:tagLst xmlns:p="http://schemas.openxmlformats.org/presentationml/2006/main">
  <p:tag name="AS_UNIQUEID" val="6025"/>
</p:tagLst>
</file>

<file path=ppt/tags/tag223.xml><?xml version="1.0" encoding="utf-8"?>
<p:tagLst xmlns:p="http://schemas.openxmlformats.org/presentationml/2006/main">
  <p:tag name="AS_UNIQUEID" val="6026"/>
</p:tagLst>
</file>

<file path=ppt/tags/tag224.xml><?xml version="1.0" encoding="utf-8"?>
<p:tagLst xmlns:p="http://schemas.openxmlformats.org/presentationml/2006/main">
  <p:tag name="AS_UNIQUEID" val="6027"/>
</p:tagLst>
</file>

<file path=ppt/tags/tag225.xml><?xml version="1.0" encoding="utf-8"?>
<p:tagLst xmlns:p="http://schemas.openxmlformats.org/presentationml/2006/main">
  <p:tag name="AS_UNIQUEID" val="6028"/>
</p:tagLst>
</file>

<file path=ppt/tags/tag226.xml><?xml version="1.0" encoding="utf-8"?>
<p:tagLst xmlns:p="http://schemas.openxmlformats.org/presentationml/2006/main">
  <p:tag name="AS_UNIQUEID" val="5730"/>
</p:tagLst>
</file>

<file path=ppt/tags/tag227.xml><?xml version="1.0" encoding="utf-8"?>
<p:tagLst xmlns:p="http://schemas.openxmlformats.org/presentationml/2006/main">
  <p:tag name="AS_UNIQUEID" val="5731"/>
</p:tagLst>
</file>

<file path=ppt/tags/tag228.xml><?xml version="1.0" encoding="utf-8"?>
<p:tagLst xmlns:p="http://schemas.openxmlformats.org/presentationml/2006/main">
  <p:tag name="AS_UNIQUEID" val="5732"/>
</p:tagLst>
</file>

<file path=ppt/tags/tag229.xml><?xml version="1.0" encoding="utf-8"?>
<p:tagLst xmlns:p="http://schemas.openxmlformats.org/presentationml/2006/main">
  <p:tag name="AS_UNIQUEID" val="6029"/>
</p:tagLst>
</file>

<file path=ppt/tags/tag230.xml><?xml version="1.0" encoding="utf-8"?>
<p:tagLst xmlns:p="http://schemas.openxmlformats.org/presentationml/2006/main">
  <p:tag name="AS_UNIQUEID" val="6030"/>
</p:tagLst>
</file>

<file path=ppt/tags/tag231.xml><?xml version="1.0" encoding="utf-8"?>
<p:tagLst xmlns:p="http://schemas.openxmlformats.org/presentationml/2006/main">
  <p:tag name="AS_UNIQUEID" val="6031"/>
</p:tagLst>
</file>

<file path=ppt/tags/tag232.xml><?xml version="1.0" encoding="utf-8"?>
<p:tagLst xmlns:p="http://schemas.openxmlformats.org/presentationml/2006/main">
  <p:tag name="AS_UNIQUEID" val="6032"/>
</p:tagLst>
</file>

<file path=ppt/tags/tag233.xml><?xml version="1.0" encoding="utf-8"?>
<p:tagLst xmlns:p="http://schemas.openxmlformats.org/presentationml/2006/main">
  <p:tag name="AS_UNIQUEID" val="5733"/>
</p:tagLst>
</file>

<file path=ppt/tags/tag234.xml><?xml version="1.0" encoding="utf-8"?>
<p:tagLst xmlns:p="http://schemas.openxmlformats.org/presentationml/2006/main">
  <p:tag name="AS_UNIQUEID" val="5734"/>
</p:tagLst>
</file>

<file path=ppt/tags/tag235.xml><?xml version="1.0" encoding="utf-8"?>
<p:tagLst xmlns:p="http://schemas.openxmlformats.org/presentationml/2006/main">
  <p:tag name="AS_UNIQUEID" val="5735"/>
</p:tagLst>
</file>

<file path=ppt/tags/tag236.xml><?xml version="1.0" encoding="utf-8"?>
<p:tagLst xmlns:p="http://schemas.openxmlformats.org/presentationml/2006/main">
  <p:tag name="AS_UNIQUEID" val="6033"/>
</p:tagLst>
</file>

<file path=ppt/tags/tag237.xml><?xml version="1.0" encoding="utf-8"?>
<p:tagLst xmlns:p="http://schemas.openxmlformats.org/presentationml/2006/main">
  <p:tag name="AS_UNIQUEID" val="6034"/>
</p:tagLst>
</file>

<file path=ppt/tags/tag238.xml><?xml version="1.0" encoding="utf-8"?>
<p:tagLst xmlns:p="http://schemas.openxmlformats.org/presentationml/2006/main">
  <p:tag name="AS_UNIQUEID" val="6035"/>
</p:tagLst>
</file>

<file path=ppt/tags/tag239.xml><?xml version="1.0" encoding="utf-8"?>
<p:tagLst xmlns:p="http://schemas.openxmlformats.org/presentationml/2006/main">
  <p:tag name="AS_UNIQUEID" val="5736"/>
</p:tagLst>
</file>

<file path=ppt/tags/tag240.xml><?xml version="1.0" encoding="utf-8"?>
<p:tagLst xmlns:p="http://schemas.openxmlformats.org/presentationml/2006/main">
  <p:tag name="AS_UNIQUEID" val="5737"/>
</p:tagLst>
</file>

<file path=ppt/tags/tag241.xml><?xml version="1.0" encoding="utf-8"?>
<p:tagLst xmlns:p="http://schemas.openxmlformats.org/presentationml/2006/main">
  <p:tag name="AS_UNIQUEID" val="5738"/>
</p:tagLst>
</file>

<file path=ppt/tags/tag242.xml><?xml version="1.0" encoding="utf-8"?>
<p:tagLst xmlns:p="http://schemas.openxmlformats.org/presentationml/2006/main">
  <p:tag name="AS_UNIQUEID" val="6036"/>
</p:tagLst>
</file>

<file path=ppt/tags/tag243.xml><?xml version="1.0" encoding="utf-8"?>
<p:tagLst xmlns:p="http://schemas.openxmlformats.org/presentationml/2006/main">
  <p:tag name="AS_UNIQUEID" val="6037"/>
</p:tagLst>
</file>

<file path=ppt/tags/tag244.xml><?xml version="1.0" encoding="utf-8"?>
<p:tagLst xmlns:p="http://schemas.openxmlformats.org/presentationml/2006/main">
  <p:tag name="AS_UNIQUEID" val="6038"/>
</p:tagLst>
</file>

<file path=ppt/tags/tag245.xml><?xml version="1.0" encoding="utf-8"?>
<p:tagLst xmlns:p="http://schemas.openxmlformats.org/presentationml/2006/main">
  <p:tag name="AS_UNIQUEID" val="5739"/>
</p:tagLst>
</file>

<file path=ppt/tags/tag246.xml><?xml version="1.0" encoding="utf-8"?>
<p:tagLst xmlns:p="http://schemas.openxmlformats.org/presentationml/2006/main">
  <p:tag name="AS_UNIQUEID" val="5740"/>
</p:tagLst>
</file>

<file path=ppt/tags/tag247.xml><?xml version="1.0" encoding="utf-8"?>
<p:tagLst xmlns:p="http://schemas.openxmlformats.org/presentationml/2006/main">
  <p:tag name="AS_UNIQUEID" val="5741"/>
</p:tagLst>
</file>

<file path=ppt/tags/tag248.xml><?xml version="1.0" encoding="utf-8"?>
<p:tagLst xmlns:p="http://schemas.openxmlformats.org/presentationml/2006/main">
  <p:tag name="AS_UNIQUEID" val="6039"/>
</p:tagLst>
</file>

<file path=ppt/tags/tag249.xml><?xml version="1.0" encoding="utf-8"?>
<p:tagLst xmlns:p="http://schemas.openxmlformats.org/presentationml/2006/main">
  <p:tag name="AS_UNIQUEID" val="6040"/>
</p:tagLst>
</file>

<file path=ppt/tags/tag250.xml><?xml version="1.0" encoding="utf-8"?>
<p:tagLst xmlns:p="http://schemas.openxmlformats.org/presentationml/2006/main">
  <p:tag name="AS_UNIQUEID" val="6041"/>
</p:tagLst>
</file>

<file path=ppt/tags/tag251.xml><?xml version="1.0" encoding="utf-8"?>
<p:tagLst xmlns:p="http://schemas.openxmlformats.org/presentationml/2006/main">
  <p:tag name="AS_UNIQUEID" val="6042"/>
</p:tagLst>
</file>

<file path=ppt/tags/tag252.xml><?xml version="1.0" encoding="utf-8"?>
<p:tagLst xmlns:p="http://schemas.openxmlformats.org/presentationml/2006/main">
  <p:tag name="AS_UNIQUEID" val="5742"/>
</p:tagLst>
</file>

<file path=ppt/tags/tag253.xml><?xml version="1.0" encoding="utf-8"?>
<p:tagLst xmlns:p="http://schemas.openxmlformats.org/presentationml/2006/main">
  <p:tag name="AS_UNIQUEID" val="5743"/>
</p:tagLst>
</file>

<file path=ppt/tags/tag254.xml><?xml version="1.0" encoding="utf-8"?>
<p:tagLst xmlns:p="http://schemas.openxmlformats.org/presentationml/2006/main">
  <p:tag name="AS_UNIQUEID" val="5744"/>
</p:tagLst>
</file>

<file path=ppt/tags/tag255.xml><?xml version="1.0" encoding="utf-8"?>
<p:tagLst xmlns:p="http://schemas.openxmlformats.org/presentationml/2006/main">
  <p:tag name="AS_UNIQUEID" val="6043"/>
</p:tagLst>
</file>

<file path=ppt/tags/tag256.xml><?xml version="1.0" encoding="utf-8"?>
<p:tagLst xmlns:p="http://schemas.openxmlformats.org/presentationml/2006/main">
  <p:tag name="AS_UNIQUEID" val="6044"/>
</p:tagLst>
</file>

<file path=ppt/tags/tag257.xml><?xml version="1.0" encoding="utf-8"?>
<p:tagLst xmlns:p="http://schemas.openxmlformats.org/presentationml/2006/main">
  <p:tag name="AS_UNIQUEID" val="6045"/>
</p:tagLst>
</file>

<file path=ppt/tags/tag258.xml><?xml version="1.0" encoding="utf-8"?>
<p:tagLst xmlns:p="http://schemas.openxmlformats.org/presentationml/2006/main">
  <p:tag name="AS_UNIQUEID" val="6046"/>
</p:tagLst>
</file>

<file path=ppt/tags/tag259.xml><?xml version="1.0" encoding="utf-8"?>
<p:tagLst xmlns:p="http://schemas.openxmlformats.org/presentationml/2006/main">
  <p:tag name="AS_UNIQUEID" val="6047"/>
</p:tagLst>
</file>

<file path=ppt/tags/tag260.xml><?xml version="1.0" encoding="utf-8"?>
<p:tagLst xmlns:p="http://schemas.openxmlformats.org/presentationml/2006/main">
  <p:tag name="AS_UNIQUEID" val="6048"/>
</p:tagLst>
</file>

<file path=ppt/tags/tag261.xml><?xml version="1.0" encoding="utf-8"?>
<p:tagLst xmlns:p="http://schemas.openxmlformats.org/presentationml/2006/main">
  <p:tag name="AS_UNIQUEID" val="6049"/>
</p:tagLst>
</file>

<file path=ppt/tags/tag262.xml><?xml version="1.0" encoding="utf-8"?>
<p:tagLst xmlns:p="http://schemas.openxmlformats.org/presentationml/2006/main">
  <p:tag name="AS_UNIQUEID" val="6050"/>
</p:tagLst>
</file>

<file path=ppt/tags/tag263.xml><?xml version="1.0" encoding="utf-8"?>
<p:tagLst xmlns:p="http://schemas.openxmlformats.org/presentationml/2006/main">
  <p:tag name="AS_UNIQUEID" val="6051"/>
</p:tagLst>
</file>

<file path=ppt/tags/tag264.xml><?xml version="1.0" encoding="utf-8"?>
<p:tagLst xmlns:p="http://schemas.openxmlformats.org/presentationml/2006/main">
  <p:tag name="AS_UNIQUEID" val="6052"/>
</p:tagLst>
</file>

<file path=ppt/tags/tag265.xml><?xml version="1.0" encoding="utf-8"?>
<p:tagLst xmlns:p="http://schemas.openxmlformats.org/presentationml/2006/main">
  <p:tag name="AS_UNIQUEID" val="5706"/>
</p:tagLst>
</file>

<file path=ppt/tags/tag266.xml><?xml version="1.0" encoding="utf-8"?>
<p:tagLst xmlns:p="http://schemas.openxmlformats.org/presentationml/2006/main">
  <p:tag name="AS_UNIQUEID" val="5708"/>
</p:tagLst>
</file>

<file path=ppt/tags/tag267.xml><?xml version="1.0" encoding="utf-8"?>
<p:tagLst xmlns:p="http://schemas.openxmlformats.org/presentationml/2006/main">
  <p:tag name="AS_UNIQUEID" val="5710"/>
</p:tagLst>
</file>

<file path=ppt/tags/tag268.xml><?xml version="1.0" encoding="utf-8"?>
<p:tagLst xmlns:p="http://schemas.openxmlformats.org/presentationml/2006/main">
  <p:tag name="AS_UNIQUEID" val="6745"/>
</p:tagLst>
</file>

<file path=ppt/tags/tag269.xml><?xml version="1.0" encoding="utf-8"?>
<p:tagLst xmlns:p="http://schemas.openxmlformats.org/presentationml/2006/main">
  <p:tag name="AS_UNIQUEID" val="6053"/>
</p:tagLst>
</file>

<file path=ppt/tags/tag270.xml><?xml version="1.0" encoding="utf-8"?>
<p:tagLst xmlns:p="http://schemas.openxmlformats.org/presentationml/2006/main">
  <p:tag name="AS_UNIQUEID" val="6054"/>
</p:tagLst>
</file>

<file path=ppt/tags/tag271.xml><?xml version="1.0" encoding="utf-8"?>
<p:tagLst xmlns:p="http://schemas.openxmlformats.org/presentationml/2006/main">
  <p:tag name="AS_UNIQUEID" val="6055"/>
</p:tagLst>
</file>

<file path=ppt/tags/tag272.xml><?xml version="1.0" encoding="utf-8"?>
<p:tagLst xmlns:p="http://schemas.openxmlformats.org/presentationml/2006/main">
  <p:tag name="AS_UNIQUEID" val="5746"/>
</p:tagLst>
</file>

<file path=ppt/tags/tag273.xml><?xml version="1.0" encoding="utf-8"?>
<p:tagLst xmlns:p="http://schemas.openxmlformats.org/presentationml/2006/main">
  <p:tag name="AS_UNIQUEID" val="5748"/>
</p:tagLst>
</file>

<file path=ppt/tags/tag274.xml><?xml version="1.0" encoding="utf-8"?>
<p:tagLst xmlns:p="http://schemas.openxmlformats.org/presentationml/2006/main">
  <p:tag name="AS_UNIQUEID" val="5750"/>
</p:tagLst>
</file>

<file path=ppt/tags/tag275.xml><?xml version="1.0" encoding="utf-8"?>
<p:tagLst xmlns:p="http://schemas.openxmlformats.org/presentationml/2006/main">
  <p:tag name="AS_UNIQUEID" val="6056"/>
</p:tagLst>
</file>

<file path=ppt/tags/tag276.xml><?xml version="1.0" encoding="utf-8"?>
<p:tagLst xmlns:p="http://schemas.openxmlformats.org/presentationml/2006/main">
  <p:tag name="AS_UNIQUEID" val="6057"/>
</p:tagLst>
</file>

<file path=ppt/tags/tag277.xml><?xml version="1.0" encoding="utf-8"?>
<p:tagLst xmlns:p="http://schemas.openxmlformats.org/presentationml/2006/main">
  <p:tag name="AS_UNIQUEID" val="6058"/>
</p:tagLst>
</file>

<file path=ppt/tags/tag278.xml><?xml version="1.0" encoding="utf-8"?>
<p:tagLst xmlns:p="http://schemas.openxmlformats.org/presentationml/2006/main">
  <p:tag name="AS_UNIQUEID" val="5751"/>
</p:tagLst>
</file>

<file path=ppt/tags/tag279.xml><?xml version="1.0" encoding="utf-8"?>
<p:tagLst xmlns:p="http://schemas.openxmlformats.org/presentationml/2006/main">
  <p:tag name="AS_UNIQUEID" val="5752"/>
</p:tagLst>
</file>

<file path=ppt/tags/tag280.xml><?xml version="1.0" encoding="utf-8"?>
<p:tagLst xmlns:p="http://schemas.openxmlformats.org/presentationml/2006/main">
  <p:tag name="AS_UNIQUEID" val="5753"/>
</p:tagLst>
</file>

<file path=ppt/tags/tag281.xml><?xml version="1.0" encoding="utf-8"?>
<p:tagLst xmlns:p="http://schemas.openxmlformats.org/presentationml/2006/main">
  <p:tag name="AS_UNIQUEID" val="6059"/>
</p:tagLst>
</file>

<file path=ppt/tags/tag282.xml><?xml version="1.0" encoding="utf-8"?>
<p:tagLst xmlns:p="http://schemas.openxmlformats.org/presentationml/2006/main">
  <p:tag name="AS_UNIQUEID" val="6060"/>
</p:tagLst>
</file>

<file path=ppt/tags/tag283.xml><?xml version="1.0" encoding="utf-8"?>
<p:tagLst xmlns:p="http://schemas.openxmlformats.org/presentationml/2006/main">
  <p:tag name="AS_UNIQUEID" val="6061"/>
</p:tagLst>
</file>

<file path=ppt/tags/tag284.xml><?xml version="1.0" encoding="utf-8"?>
<p:tagLst xmlns:p="http://schemas.openxmlformats.org/presentationml/2006/main">
  <p:tag name="AS_UNIQUEID" val="5754"/>
</p:tagLst>
</file>

<file path=ppt/tags/tag285.xml><?xml version="1.0" encoding="utf-8"?>
<p:tagLst xmlns:p="http://schemas.openxmlformats.org/presentationml/2006/main">
  <p:tag name="AS_UNIQUEID" val="5755"/>
</p:tagLst>
</file>

<file path=ppt/tags/tag286.xml><?xml version="1.0" encoding="utf-8"?>
<p:tagLst xmlns:p="http://schemas.openxmlformats.org/presentationml/2006/main">
  <p:tag name="AS_UNIQUEID" val="5756"/>
</p:tagLst>
</file>

<file path=ppt/tags/tag287.xml><?xml version="1.0" encoding="utf-8"?>
<p:tagLst xmlns:p="http://schemas.openxmlformats.org/presentationml/2006/main">
  <p:tag name="AS_UNIQUEID" val="6062"/>
</p:tagLst>
</file>

<file path=ppt/tags/tag288.xml><?xml version="1.0" encoding="utf-8"?>
<p:tagLst xmlns:p="http://schemas.openxmlformats.org/presentationml/2006/main">
  <p:tag name="AS_UNIQUEID" val="6063"/>
</p:tagLst>
</file>

<file path=ppt/tags/tag289.xml><?xml version="1.0" encoding="utf-8"?>
<p:tagLst xmlns:p="http://schemas.openxmlformats.org/presentationml/2006/main">
  <p:tag name="AS_UNIQUEID" val="6064"/>
</p:tagLst>
</file>

<file path=ppt/tags/tag290.xml><?xml version="1.0" encoding="utf-8"?>
<p:tagLst xmlns:p="http://schemas.openxmlformats.org/presentationml/2006/main">
  <p:tag name="AS_UNIQUEID" val="6065"/>
</p:tagLst>
</file>

<file path=ppt/tags/tag291.xml><?xml version="1.0" encoding="utf-8"?>
<p:tagLst xmlns:p="http://schemas.openxmlformats.org/presentationml/2006/main">
  <p:tag name="AS_UNIQUEID" val="5757"/>
</p:tagLst>
</file>

<file path=ppt/tags/tag292.xml><?xml version="1.0" encoding="utf-8"?>
<p:tagLst xmlns:p="http://schemas.openxmlformats.org/presentationml/2006/main">
  <p:tag name="AS_UNIQUEID" val="5758"/>
</p:tagLst>
</file>

<file path=ppt/tags/tag293.xml><?xml version="1.0" encoding="utf-8"?>
<p:tagLst xmlns:p="http://schemas.openxmlformats.org/presentationml/2006/main">
  <p:tag name="AS_UNIQUEID" val="5759"/>
</p:tagLst>
</file>

<file path=ppt/tags/tag294.xml><?xml version="1.0" encoding="utf-8"?>
<p:tagLst xmlns:p="http://schemas.openxmlformats.org/presentationml/2006/main">
  <p:tag name="AS_UNIQUEID" val="6066"/>
</p:tagLst>
</file>

<file path=ppt/tags/tag295.xml><?xml version="1.0" encoding="utf-8"?>
<p:tagLst xmlns:p="http://schemas.openxmlformats.org/presentationml/2006/main">
  <p:tag name="AS_UNIQUEID" val="6067"/>
</p:tagLst>
</file>

<file path=ppt/tags/tag296.xml><?xml version="1.0" encoding="utf-8"?>
<p:tagLst xmlns:p="http://schemas.openxmlformats.org/presentationml/2006/main">
  <p:tag name="AS_UNIQUEID" val="6068"/>
</p:tagLst>
</file>

<file path=ppt/tags/tag297.xml><?xml version="1.0" encoding="utf-8"?>
<p:tagLst xmlns:p="http://schemas.openxmlformats.org/presentationml/2006/main">
  <p:tag name="AS_UNIQUEID" val="6069"/>
</p:tagLst>
</file>

<file path=ppt/tags/tag298.xml><?xml version="1.0" encoding="utf-8"?>
<p:tagLst xmlns:p="http://schemas.openxmlformats.org/presentationml/2006/main">
  <p:tag name="AS_UNIQUEID" val="6070"/>
</p:tagLst>
</file>

<file path=ppt/tags/tag299.xml><?xml version="1.0" encoding="utf-8"?>
<p:tagLst xmlns:p="http://schemas.openxmlformats.org/presentationml/2006/main">
  <p:tag name="AS_UNIQUEID" val="6071"/>
</p:tagLst>
</file>

<file path=ppt/tags/tag300.xml><?xml version="1.0" encoding="utf-8"?>
<p:tagLst xmlns:p="http://schemas.openxmlformats.org/presentationml/2006/main">
  <p:tag name="AS_UNIQUEID" val="5760"/>
</p:tagLst>
</file>

<file path=ppt/tags/tag301.xml><?xml version="1.0" encoding="utf-8"?>
<p:tagLst xmlns:p="http://schemas.openxmlformats.org/presentationml/2006/main">
  <p:tag name="AS_UNIQUEID" val="5761"/>
</p:tagLst>
</file>

<file path=ppt/tags/tag302.xml><?xml version="1.0" encoding="utf-8"?>
<p:tagLst xmlns:p="http://schemas.openxmlformats.org/presentationml/2006/main">
  <p:tag name="AS_UNIQUEID" val="5762"/>
</p:tagLst>
</file>

<file path=ppt/tags/tag303.xml><?xml version="1.0" encoding="utf-8"?>
<p:tagLst xmlns:p="http://schemas.openxmlformats.org/presentationml/2006/main">
  <p:tag name="AS_UNIQUEID" val="6072"/>
</p:tagLst>
</file>

<file path=ppt/tags/tag304.xml><?xml version="1.0" encoding="utf-8"?>
<p:tagLst xmlns:p="http://schemas.openxmlformats.org/presentationml/2006/main">
  <p:tag name="AS_UNIQUEID" val="6073"/>
</p:tagLst>
</file>

<file path=ppt/tags/tag305.xml><?xml version="1.0" encoding="utf-8"?>
<p:tagLst xmlns:p="http://schemas.openxmlformats.org/presentationml/2006/main">
  <p:tag name="AS_UNIQUEID" val="5763"/>
</p:tagLst>
</file>

<file path=ppt/tags/tag306.xml><?xml version="1.0" encoding="utf-8"?>
<p:tagLst xmlns:p="http://schemas.openxmlformats.org/presentationml/2006/main">
  <p:tag name="AS_UNIQUEID" val="5764"/>
</p:tagLst>
</file>

<file path=ppt/tags/tag307.xml><?xml version="1.0" encoding="utf-8"?>
<p:tagLst xmlns:p="http://schemas.openxmlformats.org/presentationml/2006/main">
  <p:tag name="AS_UNIQUEID" val="5765"/>
</p:tagLst>
</file>

<file path=ppt/tags/tag308.xml><?xml version="1.0" encoding="utf-8"?>
<p:tagLst xmlns:p="http://schemas.openxmlformats.org/presentationml/2006/main">
  <p:tag name="AS_UNIQUEID" val="6074"/>
</p:tagLst>
</file>

<file path=ppt/tags/tag309.xml><?xml version="1.0" encoding="utf-8"?>
<p:tagLst xmlns:p="http://schemas.openxmlformats.org/presentationml/2006/main">
  <p:tag name="AS_UNIQUEID" val="5766"/>
</p:tagLst>
</file>

<file path=ppt/tags/tag310.xml><?xml version="1.0" encoding="utf-8"?>
<p:tagLst xmlns:p="http://schemas.openxmlformats.org/presentationml/2006/main">
  <p:tag name="AS_UNIQUEID" val="5767"/>
</p:tagLst>
</file>

<file path=ppt/tags/tag311.xml><?xml version="1.0" encoding="utf-8"?>
<p:tagLst xmlns:p="http://schemas.openxmlformats.org/presentationml/2006/main">
  <p:tag name="AS_UNIQUEID" val="5768"/>
</p:tagLst>
</file>

<file path=ppt/tags/tag312.xml><?xml version="1.0" encoding="utf-8"?>
<p:tagLst xmlns:p="http://schemas.openxmlformats.org/presentationml/2006/main">
  <p:tag name="AS_UNIQUEID" val="6075"/>
</p:tagLst>
</file>

<file path=ppt/tags/tag313.xml><?xml version="1.0" encoding="utf-8"?>
<p:tagLst xmlns:p="http://schemas.openxmlformats.org/presentationml/2006/main">
  <p:tag name="AS_UNIQUEID" val="6076"/>
</p:tagLst>
</file>

<file path=ppt/tags/tag314.xml><?xml version="1.0" encoding="utf-8"?>
<p:tagLst xmlns:p="http://schemas.openxmlformats.org/presentationml/2006/main">
  <p:tag name="AS_UNIQUEID" val="6077"/>
</p:tagLst>
</file>

<file path=ppt/tags/tag315.xml><?xml version="1.0" encoding="utf-8"?>
<p:tagLst xmlns:p="http://schemas.openxmlformats.org/presentationml/2006/main">
  <p:tag name="AS_UNIQUEID" val="6078"/>
</p:tagLst>
</file>

<file path=ppt/tags/tag316.xml><?xml version="1.0" encoding="utf-8"?>
<p:tagLst xmlns:p="http://schemas.openxmlformats.org/presentationml/2006/main">
  <p:tag name="AS_UNIQUEID" val="5769"/>
</p:tagLst>
</file>

<file path=ppt/tags/tag317.xml><?xml version="1.0" encoding="utf-8"?>
<p:tagLst xmlns:p="http://schemas.openxmlformats.org/presentationml/2006/main">
  <p:tag name="AS_UNIQUEID" val="5770"/>
</p:tagLst>
</file>

<file path=ppt/tags/tag318.xml><?xml version="1.0" encoding="utf-8"?>
<p:tagLst xmlns:p="http://schemas.openxmlformats.org/presentationml/2006/main">
  <p:tag name="AS_UNIQUEID" val="5771"/>
</p:tagLst>
</file>

<file path=ppt/tags/tag319.xml><?xml version="1.0" encoding="utf-8"?>
<p:tagLst xmlns:p="http://schemas.openxmlformats.org/presentationml/2006/main">
  <p:tag name="AS_UNIQUEID" val="6079"/>
</p:tagLst>
</file>

<file path=ppt/tags/tag320.xml><?xml version="1.0" encoding="utf-8"?>
<p:tagLst xmlns:p="http://schemas.openxmlformats.org/presentationml/2006/main">
  <p:tag name="AS_UNIQUEID" val="6080"/>
</p:tagLst>
</file>

<file path=ppt/tags/tag321.xml><?xml version="1.0" encoding="utf-8"?>
<p:tagLst xmlns:p="http://schemas.openxmlformats.org/presentationml/2006/main">
  <p:tag name="AS_UNIQUEID" val="6081"/>
</p:tagLst>
</file>

<file path=ppt/tags/tag322.xml><?xml version="1.0" encoding="utf-8"?>
<p:tagLst xmlns:p="http://schemas.openxmlformats.org/presentationml/2006/main">
  <p:tag name="AS_UNIQUEID" val="6082"/>
</p:tagLst>
</file>

<file path=ppt/tags/tag323.xml><?xml version="1.0" encoding="utf-8"?>
<p:tagLst xmlns:p="http://schemas.openxmlformats.org/presentationml/2006/main">
  <p:tag name="AS_UNIQUEID" val="5772"/>
</p:tagLst>
</file>

<file path=ppt/tags/tag324.xml><?xml version="1.0" encoding="utf-8"?>
<p:tagLst xmlns:p="http://schemas.openxmlformats.org/presentationml/2006/main">
  <p:tag name="AS_UNIQUEID" val="5773"/>
</p:tagLst>
</file>

<file path=ppt/tags/tag325.xml><?xml version="1.0" encoding="utf-8"?>
<p:tagLst xmlns:p="http://schemas.openxmlformats.org/presentationml/2006/main">
  <p:tag name="AS_UNIQUEID" val="5774"/>
</p:tagLst>
</file>

<file path=ppt/tags/tag326.xml><?xml version="1.0" encoding="utf-8"?>
<p:tagLst xmlns:p="http://schemas.openxmlformats.org/presentationml/2006/main">
  <p:tag name="AS_UNIQUEID" val="6083"/>
</p:tagLst>
</file>

<file path=ppt/tags/tag327.xml><?xml version="1.0" encoding="utf-8"?>
<p:tagLst xmlns:p="http://schemas.openxmlformats.org/presentationml/2006/main">
  <p:tag name="AS_UNIQUEID" val="6084"/>
</p:tagLst>
</file>

<file path=ppt/tags/tag328.xml><?xml version="1.0" encoding="utf-8"?>
<p:tagLst xmlns:p="http://schemas.openxmlformats.org/presentationml/2006/main">
  <p:tag name="AS_UNIQUEID" val="6085"/>
</p:tagLst>
</file>

<file path=ppt/tags/tag329.xml><?xml version="1.0" encoding="utf-8"?>
<p:tagLst xmlns:p="http://schemas.openxmlformats.org/presentationml/2006/main">
  <p:tag name="AS_UNIQUEID" val="5775"/>
</p:tagLst>
</file>

<file path=ppt/tags/tag330.xml><?xml version="1.0" encoding="utf-8"?>
<p:tagLst xmlns:p="http://schemas.openxmlformats.org/presentationml/2006/main">
  <p:tag name="AS_UNIQUEID" val="5776"/>
</p:tagLst>
</file>

<file path=ppt/tags/tag331.xml><?xml version="1.0" encoding="utf-8"?>
<p:tagLst xmlns:p="http://schemas.openxmlformats.org/presentationml/2006/main">
  <p:tag name="AS_UNIQUEID" val="5777"/>
</p:tagLst>
</file>

<file path=ppt/tags/tag332.xml><?xml version="1.0" encoding="utf-8"?>
<p:tagLst xmlns:p="http://schemas.openxmlformats.org/presentationml/2006/main">
  <p:tag name="AS_UNIQUEID" val="6086"/>
</p:tagLst>
</file>

<file path=ppt/tags/tag333.xml><?xml version="1.0" encoding="utf-8"?>
<p:tagLst xmlns:p="http://schemas.openxmlformats.org/presentationml/2006/main">
  <p:tag name="AS_UNIQUEID" val="6087"/>
</p:tagLst>
</file>

<file path=ppt/tags/tag334.xml><?xml version="1.0" encoding="utf-8"?>
<p:tagLst xmlns:p="http://schemas.openxmlformats.org/presentationml/2006/main">
  <p:tag name="AS_UNIQUEID" val="6088"/>
</p:tagLst>
</file>

<file path=ppt/tags/tag335.xml><?xml version="1.0" encoding="utf-8"?>
<p:tagLst xmlns:p="http://schemas.openxmlformats.org/presentationml/2006/main">
  <p:tag name="AS_UNIQUEID" val="5778"/>
</p:tagLst>
</file>

<file path=ppt/tags/tag336.xml><?xml version="1.0" encoding="utf-8"?>
<p:tagLst xmlns:p="http://schemas.openxmlformats.org/presentationml/2006/main">
  <p:tag name="AS_UNIQUEID" val="5779"/>
</p:tagLst>
</file>

<file path=ppt/tags/tag337.xml><?xml version="1.0" encoding="utf-8"?>
<p:tagLst xmlns:p="http://schemas.openxmlformats.org/presentationml/2006/main">
  <p:tag name="AS_UNIQUEID" val="5780"/>
</p:tagLst>
</file>

<file path=ppt/tags/tag338.xml><?xml version="1.0" encoding="utf-8"?>
<p:tagLst xmlns:p="http://schemas.openxmlformats.org/presentationml/2006/main">
  <p:tag name="AS_UNIQUEID" val="6089"/>
</p:tagLst>
</file>

<file path=ppt/tags/tag339.xml><?xml version="1.0" encoding="utf-8"?>
<p:tagLst xmlns:p="http://schemas.openxmlformats.org/presentationml/2006/main">
  <p:tag name="AS_UNIQUEID" val="6090"/>
</p:tagLst>
</file>

<file path=ppt/tags/tag340.xml><?xml version="1.0" encoding="utf-8"?>
<p:tagLst xmlns:p="http://schemas.openxmlformats.org/presentationml/2006/main">
  <p:tag name="AS_UNIQUEID" val="6091"/>
</p:tagLst>
</file>

<file path=ppt/tags/tag341.xml><?xml version="1.0" encoding="utf-8"?>
<p:tagLst xmlns:p="http://schemas.openxmlformats.org/presentationml/2006/main">
  <p:tag name="AS_UNIQUEID" val="6092"/>
</p:tagLst>
</file>

<file path=ppt/tags/tag342.xml><?xml version="1.0" encoding="utf-8"?>
<p:tagLst xmlns:p="http://schemas.openxmlformats.org/presentationml/2006/main">
  <p:tag name="AS_UNIQUEID" val="5781"/>
</p:tagLst>
</file>

<file path=ppt/tags/tag343.xml><?xml version="1.0" encoding="utf-8"?>
<p:tagLst xmlns:p="http://schemas.openxmlformats.org/presentationml/2006/main">
  <p:tag name="AS_UNIQUEID" val="5782"/>
</p:tagLst>
</file>

<file path=ppt/tags/tag344.xml><?xml version="1.0" encoding="utf-8"?>
<p:tagLst xmlns:p="http://schemas.openxmlformats.org/presentationml/2006/main">
  <p:tag name="AS_UNIQUEID" val="5783"/>
</p:tagLst>
</file>

<file path=ppt/tags/tag345.xml><?xml version="1.0" encoding="utf-8"?>
<p:tagLst xmlns:p="http://schemas.openxmlformats.org/presentationml/2006/main">
  <p:tag name="AS_UNIQUEID" val="6093"/>
</p:tagLst>
</file>

<file path=ppt/tags/tag346.xml><?xml version="1.0" encoding="utf-8"?>
<p:tagLst xmlns:p="http://schemas.openxmlformats.org/presentationml/2006/main">
  <p:tag name="AS_UNIQUEID" val="6094"/>
</p:tagLst>
</file>

<file path=ppt/tags/tag347.xml><?xml version="1.0" encoding="utf-8"?>
<p:tagLst xmlns:p="http://schemas.openxmlformats.org/presentationml/2006/main">
  <p:tag name="AS_UNIQUEID" val="6095"/>
</p:tagLst>
</file>

<file path=ppt/tags/tag348.xml><?xml version="1.0" encoding="utf-8"?>
<p:tagLst xmlns:p="http://schemas.openxmlformats.org/presentationml/2006/main">
  <p:tag name="AS_UNIQUEID" val="6096"/>
</p:tagLst>
</file>

<file path=ppt/tags/tag349.xml><?xml version="1.0" encoding="utf-8"?>
<p:tagLst xmlns:p="http://schemas.openxmlformats.org/presentationml/2006/main">
  <p:tag name="AS_UNIQUEID" val="6097"/>
</p:tagLst>
</file>

<file path=ppt/tags/tag350.xml><?xml version="1.0" encoding="utf-8"?>
<p:tagLst xmlns:p="http://schemas.openxmlformats.org/presentationml/2006/main">
  <p:tag name="AS_UNIQUEID" val="6098"/>
</p:tagLst>
</file>

<file path=ppt/tags/tag351.xml><?xml version="1.0" encoding="utf-8"?>
<p:tagLst xmlns:p="http://schemas.openxmlformats.org/presentationml/2006/main">
  <p:tag name="AS_UNIQUEID" val="6099"/>
</p:tagLst>
</file>

<file path=ppt/tags/tag352.xml><?xml version="1.0" encoding="utf-8"?>
<p:tagLst xmlns:p="http://schemas.openxmlformats.org/presentationml/2006/main">
  <p:tag name="AS_UNIQUEID" val="6100"/>
</p:tagLst>
</file>

<file path=ppt/tags/tag353.xml><?xml version="1.0" encoding="utf-8"?>
<p:tagLst xmlns:p="http://schemas.openxmlformats.org/presentationml/2006/main">
  <p:tag name="AS_UNIQUEID" val="6101"/>
</p:tagLst>
</file>

<file path=ppt/tags/tag354.xml><?xml version="1.0" encoding="utf-8"?>
<p:tagLst xmlns:p="http://schemas.openxmlformats.org/presentationml/2006/main">
  <p:tag name="AS_UNIQUEID" val="6102"/>
</p:tagLst>
</file>

<file path=ppt/tags/tag355.xml><?xml version="1.0" encoding="utf-8"?>
<p:tagLst xmlns:p="http://schemas.openxmlformats.org/presentationml/2006/main">
  <p:tag name="AS_UNIQUEID" val="5745"/>
</p:tagLst>
</file>

<file path=ppt/tags/tag356.xml><?xml version="1.0" encoding="utf-8"?>
<p:tagLst xmlns:p="http://schemas.openxmlformats.org/presentationml/2006/main">
  <p:tag name="AS_UNIQUEID" val="5747"/>
</p:tagLst>
</file>

<file path=ppt/tags/tag357.xml><?xml version="1.0" encoding="utf-8"?>
<p:tagLst xmlns:p="http://schemas.openxmlformats.org/presentationml/2006/main">
  <p:tag name="AS_UNIQUEID" val="5749"/>
</p:tagLst>
</file>

<file path=ppt/tags/tag358.xml><?xml version="1.0" encoding="utf-8"?>
<p:tagLst xmlns:p="http://schemas.openxmlformats.org/presentationml/2006/main">
  <p:tag name="AS_UNIQUEID" val="6746"/>
</p:tagLst>
</file>

<file path=ppt/tags/tag359.xml><?xml version="1.0" encoding="utf-8"?>
<p:tagLst xmlns:p="http://schemas.openxmlformats.org/presentationml/2006/main">
  <p:tag name="AS_UNIQUEID" val="6250"/>
</p:tagLst>
</file>

<file path=ppt/tags/tag360.xml><?xml version="1.0" encoding="utf-8"?>
<p:tagLst xmlns:p="http://schemas.openxmlformats.org/presentationml/2006/main">
  <p:tag name="AS_UNIQUEID" val="6251"/>
</p:tagLst>
</file>

<file path=ppt/tags/tag361.xml><?xml version="1.0" encoding="utf-8"?>
<p:tagLst xmlns:p="http://schemas.openxmlformats.org/presentationml/2006/main">
  <p:tag name="AS_UNIQUEID" val="6252"/>
</p:tagLst>
</file>

<file path=ppt/tags/tag362.xml><?xml version="1.0" encoding="utf-8"?>
<p:tagLst xmlns:p="http://schemas.openxmlformats.org/presentationml/2006/main">
  <p:tag name="AS_UNIQUEID" val="6253"/>
</p:tagLst>
</file>

<file path=ppt/tags/tag363.xml><?xml version="1.0" encoding="utf-8"?>
<p:tagLst xmlns:p="http://schemas.openxmlformats.org/presentationml/2006/main">
  <p:tag name="AS_UNIQUEID" val="6254"/>
</p:tagLst>
</file>

<file path=ppt/tags/tag364.xml><?xml version="1.0" encoding="utf-8"?>
<p:tagLst xmlns:p="http://schemas.openxmlformats.org/presentationml/2006/main">
  <p:tag name="AS_UNIQUEID" val="6255"/>
</p:tagLst>
</file>

<file path=ppt/tags/tag365.xml><?xml version="1.0" encoding="utf-8"?>
<p:tagLst xmlns:p="http://schemas.openxmlformats.org/presentationml/2006/main">
  <p:tag name="AS_UNIQUEID" val="6256"/>
</p:tagLst>
</file>

<file path=ppt/tags/tag366.xml><?xml version="1.0" encoding="utf-8"?>
<p:tagLst xmlns:p="http://schemas.openxmlformats.org/presentationml/2006/main">
  <p:tag name="AS_UNIQUEID" val="6257"/>
</p:tagLst>
</file>

<file path=ppt/tags/tag367.xml><?xml version="1.0" encoding="utf-8"?>
<p:tagLst xmlns:p="http://schemas.openxmlformats.org/presentationml/2006/main">
  <p:tag name="AS_UNIQUEID" val="6258"/>
</p:tagLst>
</file>

<file path=ppt/tags/tag368.xml><?xml version="1.0" encoding="utf-8"?>
<p:tagLst xmlns:p="http://schemas.openxmlformats.org/presentationml/2006/main">
  <p:tag name="AS_UNIQUEID" val="6259"/>
</p:tagLst>
</file>

<file path=ppt/tags/tag369.xml><?xml version="1.0" encoding="utf-8"?>
<p:tagLst xmlns:p="http://schemas.openxmlformats.org/presentationml/2006/main">
  <p:tag name="AS_UNIQUEID" val="6260"/>
</p:tagLst>
</file>

<file path=ppt/tags/tag370.xml><?xml version="1.0" encoding="utf-8"?>
<p:tagLst xmlns:p="http://schemas.openxmlformats.org/presentationml/2006/main">
  <p:tag name="AS_UNIQUEID" val="6261"/>
</p:tagLst>
</file>

<file path=ppt/tags/tag371.xml><?xml version="1.0" encoding="utf-8"?>
<p:tagLst xmlns:p="http://schemas.openxmlformats.org/presentationml/2006/main">
  <p:tag name="AS_UNIQUEID" val="6262"/>
</p:tagLst>
</file>

<file path=ppt/tags/tag372.xml><?xml version="1.0" encoding="utf-8"?>
<p:tagLst xmlns:p="http://schemas.openxmlformats.org/presentationml/2006/main">
  <p:tag name="AS_UNIQUEID" val="6263"/>
</p:tagLst>
</file>

<file path=ppt/tags/tag373.xml><?xml version="1.0" encoding="utf-8"?>
<p:tagLst xmlns:p="http://schemas.openxmlformats.org/presentationml/2006/main">
  <p:tag name="AS_UNIQUEID" val="5898"/>
</p:tagLst>
</file>

<file path=ppt/tags/tag374.xml><?xml version="1.0" encoding="utf-8"?>
<p:tagLst xmlns:p="http://schemas.openxmlformats.org/presentationml/2006/main">
  <p:tag name="AS_UNIQUEID" val="5899"/>
</p:tagLst>
</file>

<file path=ppt/tags/tag375.xml><?xml version="1.0" encoding="utf-8"?>
<p:tagLst xmlns:p="http://schemas.openxmlformats.org/presentationml/2006/main">
  <p:tag name="AS_UNIQUEID" val="5900"/>
</p:tagLst>
</file>

<file path=ppt/tags/tag376.xml><?xml version="1.0" encoding="utf-8"?>
<p:tagLst xmlns:p="http://schemas.openxmlformats.org/presentationml/2006/main">
  <p:tag name="AS_UNIQUEID" val="5901"/>
  <p:tag name="KSO_WM_UNIT_TEXT_FILL_FORE_SCHEMECOLOR_INDEX" val="13"/>
  <p:tag name="KSO_WM_UNIT_TEXT_FILL_FORE_SCHEMECOLOR_INDEX_BRIGHTNESS" val="0"/>
  <p:tag name="KSO_WM_UNIT_TEXT_FILL_TYPE" val="1"/>
</p:tagLst>
</file>

<file path=ppt/tags/tag377.xml><?xml version="1.0" encoding="utf-8"?>
<p:tagLst xmlns:p="http://schemas.openxmlformats.org/presentationml/2006/main">
  <p:tag name="AS_UNIQUEID" val="5902"/>
</p:tagLst>
</file>

<file path=ppt/tags/tag378.xml><?xml version="1.0" encoding="utf-8"?>
<p:tagLst xmlns:p="http://schemas.openxmlformats.org/presentationml/2006/main">
  <p:tag name="AS_UNIQUEID" val="6264"/>
</p:tagLst>
</file>

<file path=ppt/tags/tag379.xml><?xml version="1.0" encoding="utf-8"?>
<p:tagLst xmlns:p="http://schemas.openxmlformats.org/presentationml/2006/main">
  <p:tag name="AS_UNIQUEID" val="6265"/>
</p:tagLst>
</file>

<file path=ppt/tags/tag380.xml><?xml version="1.0" encoding="utf-8"?>
<p:tagLst xmlns:p="http://schemas.openxmlformats.org/presentationml/2006/main">
  <p:tag name="AS_UNIQUEID" val="6266"/>
</p:tagLst>
</file>

<file path=ppt/tags/tag381.xml><?xml version="1.0" encoding="utf-8"?>
<p:tagLst xmlns:p="http://schemas.openxmlformats.org/presentationml/2006/main">
  <p:tag name="AS_UNIQUEID" val="6267"/>
</p:tagLst>
</file>

<file path=ppt/tags/tag382.xml><?xml version="1.0" encoding="utf-8"?>
<p:tagLst xmlns:p="http://schemas.openxmlformats.org/presentationml/2006/main">
  <p:tag name="AS_UNIQUEID" val="6268"/>
</p:tagLst>
</file>

<file path=ppt/tags/tag383.xml><?xml version="1.0" encoding="utf-8"?>
<p:tagLst xmlns:p="http://schemas.openxmlformats.org/presentationml/2006/main">
  <p:tag name="AS_UNIQUEID" val="6269"/>
</p:tagLst>
</file>

<file path=ppt/tags/tag384.xml><?xml version="1.0" encoding="utf-8"?>
<p:tagLst xmlns:p="http://schemas.openxmlformats.org/presentationml/2006/main">
  <p:tag name="AS_UNIQUEID" val="6270"/>
</p:tagLst>
</file>

<file path=ppt/tags/tag385.xml><?xml version="1.0" encoding="utf-8"?>
<p:tagLst xmlns:p="http://schemas.openxmlformats.org/presentationml/2006/main">
  <p:tag name="AS_UNIQUEID" val="6271"/>
</p:tagLst>
</file>

<file path=ppt/tags/tag386.xml><?xml version="1.0" encoding="utf-8"?>
<p:tagLst xmlns:p="http://schemas.openxmlformats.org/presentationml/2006/main">
  <p:tag name="AS_UNIQUEID" val="6272"/>
</p:tagLst>
</file>

<file path=ppt/tags/tag387.xml><?xml version="1.0" encoding="utf-8"?>
<p:tagLst xmlns:p="http://schemas.openxmlformats.org/presentationml/2006/main">
  <p:tag name="AS_UNIQUEID" val="6273"/>
</p:tagLst>
</file>

<file path=ppt/tags/tag388.xml><?xml version="1.0" encoding="utf-8"?>
<p:tagLst xmlns:p="http://schemas.openxmlformats.org/presentationml/2006/main">
  <p:tag name="AS_UNIQUEID" val="6274"/>
</p:tagLst>
</file>

<file path=ppt/tags/tag389.xml><?xml version="1.0" encoding="utf-8"?>
<p:tagLst xmlns:p="http://schemas.openxmlformats.org/presentationml/2006/main">
  <p:tag name="AS_UNIQUEID" val="6275"/>
</p:tagLst>
</file>

<file path=ppt/tags/tag390.xml><?xml version="1.0" encoding="utf-8"?>
<p:tagLst xmlns:p="http://schemas.openxmlformats.org/presentationml/2006/main">
  <p:tag name="AS_UNIQUEID" val="6276"/>
</p:tagLst>
</file>

<file path=ppt/tags/tag391.xml><?xml version="1.0" encoding="utf-8"?>
<p:tagLst xmlns:p="http://schemas.openxmlformats.org/presentationml/2006/main">
  <p:tag name="AS_UNIQUEID" val="6277"/>
</p:tagLst>
</file>

<file path=ppt/tags/tag392.xml><?xml version="1.0" encoding="utf-8"?>
<p:tagLst xmlns:p="http://schemas.openxmlformats.org/presentationml/2006/main">
  <p:tag name="AS_UNIQUEID" val="6278"/>
</p:tagLst>
</file>

<file path=ppt/tags/tag393.xml><?xml version="1.0" encoding="utf-8"?>
<p:tagLst xmlns:p="http://schemas.openxmlformats.org/presentationml/2006/main">
  <p:tag name="AS_UNIQUEID" val="6279"/>
</p:tagLst>
</file>

<file path=ppt/tags/tag394.xml><?xml version="1.0" encoding="utf-8"?>
<p:tagLst xmlns:p="http://schemas.openxmlformats.org/presentationml/2006/main">
  <p:tag name="AS_UNIQUEID" val="6280"/>
</p:tagLst>
</file>

<file path=ppt/tags/tag395.xml><?xml version="1.0" encoding="utf-8"?>
<p:tagLst xmlns:p="http://schemas.openxmlformats.org/presentationml/2006/main">
  <p:tag name="AS_UNIQUEID" val="6281"/>
</p:tagLst>
</file>

<file path=ppt/tags/tag396.xml><?xml version="1.0" encoding="utf-8"?>
<p:tagLst xmlns:p="http://schemas.openxmlformats.org/presentationml/2006/main">
  <p:tag name="AS_UNIQUEID" val="6282"/>
</p:tagLst>
</file>

<file path=ppt/tags/tag397.xml><?xml version="1.0" encoding="utf-8"?>
<p:tagLst xmlns:p="http://schemas.openxmlformats.org/presentationml/2006/main">
  <p:tag name="AS_UNIQUEID" val="6283"/>
</p:tagLst>
</file>

<file path=ppt/tags/tag398.xml><?xml version="1.0" encoding="utf-8"?>
<p:tagLst xmlns:p="http://schemas.openxmlformats.org/presentationml/2006/main">
  <p:tag name="AS_UNIQUEID" val="6284"/>
</p:tagLst>
</file>

<file path=ppt/tags/tag399.xml><?xml version="1.0" encoding="utf-8"?>
<p:tagLst xmlns:p="http://schemas.openxmlformats.org/presentationml/2006/main">
  <p:tag name="AS_UNIQUEID" val="6285"/>
</p:tagLst>
</file>

<file path=ppt/tags/tag400.xml><?xml version="1.0" encoding="utf-8"?>
<p:tagLst xmlns:p="http://schemas.openxmlformats.org/presentationml/2006/main">
  <p:tag name="AS_UNIQUEID" val="6286"/>
</p:tagLst>
</file>

<file path=ppt/tags/tag401.xml><?xml version="1.0" encoding="utf-8"?>
<p:tagLst xmlns:p="http://schemas.openxmlformats.org/presentationml/2006/main">
  <p:tag name="AS_UNIQUEID" val="6287"/>
</p:tagLst>
</file>

<file path=ppt/tags/tag402.xml><?xml version="1.0" encoding="utf-8"?>
<p:tagLst xmlns:p="http://schemas.openxmlformats.org/presentationml/2006/main">
  <p:tag name="AS_UNIQUEID" val="6288"/>
</p:tagLst>
</file>

<file path=ppt/tags/tag403.xml><?xml version="1.0" encoding="utf-8"?>
<p:tagLst xmlns:p="http://schemas.openxmlformats.org/presentationml/2006/main">
  <p:tag name="AS_UNIQUEID" val="6289"/>
</p:tagLst>
</file>

<file path=ppt/tags/tag404.xml><?xml version="1.0" encoding="utf-8"?>
<p:tagLst xmlns:p="http://schemas.openxmlformats.org/presentationml/2006/main">
  <p:tag name="AS_UNIQUEID" val="6290"/>
</p:tagLst>
</file>

<file path=ppt/tags/tag405.xml><?xml version="1.0" encoding="utf-8"?>
<p:tagLst xmlns:p="http://schemas.openxmlformats.org/presentationml/2006/main">
  <p:tag name="AS_UNIQUEID" val="6291"/>
</p:tagLst>
</file>

<file path=ppt/tags/tag406.xml><?xml version="1.0" encoding="utf-8"?>
<p:tagLst xmlns:p="http://schemas.openxmlformats.org/presentationml/2006/main">
  <p:tag name="AS_UNIQUEID" val="6292"/>
</p:tagLst>
</file>

<file path=ppt/tags/tag407.xml><?xml version="1.0" encoding="utf-8"?>
<p:tagLst xmlns:p="http://schemas.openxmlformats.org/presentationml/2006/main">
  <p:tag name="AS_UNIQUEID" val="6293"/>
</p:tagLst>
</file>

<file path=ppt/tags/tag408.xml><?xml version="1.0" encoding="utf-8"?>
<p:tagLst xmlns:p="http://schemas.openxmlformats.org/presentationml/2006/main">
  <p:tag name="AS_UNIQUEID" val="6294"/>
</p:tagLst>
</file>

<file path=ppt/tags/tag409.xml><?xml version="1.0" encoding="utf-8"?>
<p:tagLst xmlns:p="http://schemas.openxmlformats.org/presentationml/2006/main">
  <p:tag name="AS_UNIQUEID" val="6295"/>
</p:tagLst>
</file>

<file path=ppt/tags/tag410.xml><?xml version="1.0" encoding="utf-8"?>
<p:tagLst xmlns:p="http://schemas.openxmlformats.org/presentationml/2006/main">
  <p:tag name="AS_UNIQUEID" val="6296"/>
</p:tagLst>
</file>

<file path=ppt/tags/tag411.xml><?xml version="1.0" encoding="utf-8"?>
<p:tagLst xmlns:p="http://schemas.openxmlformats.org/presentationml/2006/main">
  <p:tag name="AS_UNIQUEID" val="6297"/>
</p:tagLst>
</file>

<file path=ppt/tags/tag412.xml><?xml version="1.0" encoding="utf-8"?>
<p:tagLst xmlns:p="http://schemas.openxmlformats.org/presentationml/2006/main">
  <p:tag name="AS_UNIQUEID" val="6298"/>
</p:tagLst>
</file>

<file path=ppt/tags/tag413.xml><?xml version="1.0" encoding="utf-8"?>
<p:tagLst xmlns:p="http://schemas.openxmlformats.org/presentationml/2006/main">
  <p:tag name="AS_UNIQUEID" val="6299"/>
</p:tagLst>
</file>

<file path=ppt/tags/tag414.xml><?xml version="1.0" encoding="utf-8"?>
<p:tagLst xmlns:p="http://schemas.openxmlformats.org/presentationml/2006/main">
  <p:tag name="AS_UNIQUEID" val="6300"/>
</p:tagLst>
</file>

<file path=ppt/tags/tag415.xml><?xml version="1.0" encoding="utf-8"?>
<p:tagLst xmlns:p="http://schemas.openxmlformats.org/presentationml/2006/main">
  <p:tag name="AS_UNIQUEID" val="6301"/>
</p:tagLst>
</file>

<file path=ppt/tags/tag416.xml><?xml version="1.0" encoding="utf-8"?>
<p:tagLst xmlns:p="http://schemas.openxmlformats.org/presentationml/2006/main">
  <p:tag name="AS_UNIQUEID" val="6302"/>
</p:tagLst>
</file>

<file path=ppt/tags/tag417.xml><?xml version="1.0" encoding="utf-8"?>
<p:tagLst xmlns:p="http://schemas.openxmlformats.org/presentationml/2006/main">
  <p:tag name="AS_UNIQUEID" val="6303"/>
</p:tagLst>
</file>

<file path=ppt/tags/tag418.xml><?xml version="1.0" encoding="utf-8"?>
<p:tagLst xmlns:p="http://schemas.openxmlformats.org/presentationml/2006/main">
  <p:tag name="AS_UNIQUEID" val="6304"/>
</p:tagLst>
</file>

<file path=ppt/tags/tag419.xml><?xml version="1.0" encoding="utf-8"?>
<p:tagLst xmlns:p="http://schemas.openxmlformats.org/presentationml/2006/main">
  <p:tag name="AS_UNIQUEID" val="6305"/>
</p:tagLst>
</file>

<file path=ppt/tags/tag420.xml><?xml version="1.0" encoding="utf-8"?>
<p:tagLst xmlns:p="http://schemas.openxmlformats.org/presentationml/2006/main">
  <p:tag name="AS_UNIQUEID" val="6306"/>
</p:tagLst>
</file>

<file path=ppt/tags/tag421.xml><?xml version="1.0" encoding="utf-8"?>
<p:tagLst xmlns:p="http://schemas.openxmlformats.org/presentationml/2006/main">
  <p:tag name="AS_UNIQUEID" val="6307"/>
</p:tagLst>
</file>

<file path=ppt/tags/tag422.xml><?xml version="1.0" encoding="utf-8"?>
<p:tagLst xmlns:p="http://schemas.openxmlformats.org/presentationml/2006/main">
  <p:tag name="AS_UNIQUEID" val="6308"/>
</p:tagLst>
</file>

<file path=ppt/tags/tag423.xml><?xml version="1.0" encoding="utf-8"?>
<p:tagLst xmlns:p="http://schemas.openxmlformats.org/presentationml/2006/main">
  <p:tag name="AS_UNIQUEID" val="6309"/>
</p:tagLst>
</file>

<file path=ppt/tags/tag424.xml><?xml version="1.0" encoding="utf-8"?>
<p:tagLst xmlns:p="http://schemas.openxmlformats.org/presentationml/2006/main">
  <p:tag name="AS_UNIQUEID" val="6310"/>
</p:tagLst>
</file>

<file path=ppt/tags/tag425.xml><?xml version="1.0" encoding="utf-8"?>
<p:tagLst xmlns:p="http://schemas.openxmlformats.org/presentationml/2006/main">
  <p:tag name="AS_UNIQUEID" val="6311"/>
</p:tagLst>
</file>

<file path=ppt/tags/tag426.xml><?xml version="1.0" encoding="utf-8"?>
<p:tagLst xmlns:p="http://schemas.openxmlformats.org/presentationml/2006/main">
  <p:tag name="AS_UNIQUEID" val="6312"/>
</p:tagLst>
</file>

<file path=ppt/tags/tag427.xml><?xml version="1.0" encoding="utf-8"?>
<p:tagLst xmlns:p="http://schemas.openxmlformats.org/presentationml/2006/main">
  <p:tag name="AS_UNIQUEID" val="6313"/>
</p:tagLst>
</file>

<file path=ppt/tags/tag428.xml><?xml version="1.0" encoding="utf-8"?>
<p:tagLst xmlns:p="http://schemas.openxmlformats.org/presentationml/2006/main">
  <p:tag name="AS_UNIQUEID" val="6314"/>
</p:tagLst>
</file>

<file path=ppt/tags/tag429.xml><?xml version="1.0" encoding="utf-8"?>
<p:tagLst xmlns:p="http://schemas.openxmlformats.org/presentationml/2006/main">
  <p:tag name="AS_UNIQUEID" val="6315"/>
</p:tagLst>
</file>

<file path=ppt/tags/tag430.xml><?xml version="1.0" encoding="utf-8"?>
<p:tagLst xmlns:p="http://schemas.openxmlformats.org/presentationml/2006/main">
  <p:tag name="AS_UNIQUEID" val="6316"/>
</p:tagLst>
</file>

<file path=ppt/tags/tag431.xml><?xml version="1.0" encoding="utf-8"?>
<p:tagLst xmlns:p="http://schemas.openxmlformats.org/presentationml/2006/main">
  <p:tag name="AS_UNIQUEID" val="6317"/>
</p:tagLst>
</file>

<file path=ppt/tags/tag432.xml><?xml version="1.0" encoding="utf-8"?>
<p:tagLst xmlns:p="http://schemas.openxmlformats.org/presentationml/2006/main">
  <p:tag name="AS_UNIQUEID" val="6318"/>
</p:tagLst>
</file>

<file path=ppt/tags/tag433.xml><?xml version="1.0" encoding="utf-8"?>
<p:tagLst xmlns:p="http://schemas.openxmlformats.org/presentationml/2006/main">
  <p:tag name="AS_UNIQUEID" val="6319"/>
</p:tagLst>
</file>

<file path=ppt/tags/tag434.xml><?xml version="1.0" encoding="utf-8"?>
<p:tagLst xmlns:p="http://schemas.openxmlformats.org/presentationml/2006/main">
  <p:tag name="AS_UNIQUEID" val="6320"/>
</p:tagLst>
</file>

<file path=ppt/tags/tag435.xml><?xml version="1.0" encoding="utf-8"?>
<p:tagLst xmlns:p="http://schemas.openxmlformats.org/presentationml/2006/main">
  <p:tag name="AS_UNIQUEID" val="6321"/>
</p:tagLst>
</file>

<file path=ppt/tags/tag436.xml><?xml version="1.0" encoding="utf-8"?>
<p:tagLst xmlns:p="http://schemas.openxmlformats.org/presentationml/2006/main">
  <p:tag name="AS_UNIQUEID" val="6322"/>
</p:tagLst>
</file>

<file path=ppt/tags/tag437.xml><?xml version="1.0" encoding="utf-8"?>
<p:tagLst xmlns:p="http://schemas.openxmlformats.org/presentationml/2006/main">
  <p:tag name="AS_UNIQUEID" val="6323"/>
</p:tagLst>
</file>

<file path=ppt/tags/tag438.xml><?xml version="1.0" encoding="utf-8"?>
<p:tagLst xmlns:p="http://schemas.openxmlformats.org/presentationml/2006/main">
  <p:tag name="AS_UNIQUEID" val="6324"/>
</p:tagLst>
</file>

<file path=ppt/tags/tag439.xml><?xml version="1.0" encoding="utf-8"?>
<p:tagLst xmlns:p="http://schemas.openxmlformats.org/presentationml/2006/main">
  <p:tag name="AS_UNIQUEID" val="6325"/>
</p:tagLst>
</file>

<file path=ppt/tags/tag440.xml><?xml version="1.0" encoding="utf-8"?>
<p:tagLst xmlns:p="http://schemas.openxmlformats.org/presentationml/2006/main">
  <p:tag name="AS_UNIQUEID" val="6326"/>
</p:tagLst>
</file>

<file path=ppt/tags/tag441.xml><?xml version="1.0" encoding="utf-8"?>
<p:tagLst xmlns:p="http://schemas.openxmlformats.org/presentationml/2006/main">
  <p:tag name="AS_UNIQUEID" val="6327"/>
</p:tagLst>
</file>

<file path=ppt/tags/tag442.xml><?xml version="1.0" encoding="utf-8"?>
<p:tagLst xmlns:p="http://schemas.openxmlformats.org/presentationml/2006/main">
  <p:tag name="AS_UNIQUEID" val="6328"/>
</p:tagLst>
</file>

<file path=ppt/tags/tag443.xml><?xml version="1.0" encoding="utf-8"?>
<p:tagLst xmlns:p="http://schemas.openxmlformats.org/presentationml/2006/main">
  <p:tag name="AS_UNIQUEID" val="6329"/>
</p:tagLst>
</file>

<file path=ppt/tags/tag444.xml><?xml version="1.0" encoding="utf-8"?>
<p:tagLst xmlns:p="http://schemas.openxmlformats.org/presentationml/2006/main">
  <p:tag name="AS_UNIQUEID" val="6330"/>
</p:tagLst>
</file>

<file path=ppt/tags/tag445.xml><?xml version="1.0" encoding="utf-8"?>
<p:tagLst xmlns:p="http://schemas.openxmlformats.org/presentationml/2006/main">
  <p:tag name="AS_UNIQUEID" val="6331"/>
</p:tagLst>
</file>

<file path=ppt/tags/tag446.xml><?xml version="1.0" encoding="utf-8"?>
<p:tagLst xmlns:p="http://schemas.openxmlformats.org/presentationml/2006/main">
  <p:tag name="AS_UNIQUEID" val="6332"/>
</p:tagLst>
</file>

<file path=ppt/tags/tag447.xml><?xml version="1.0" encoding="utf-8"?>
<p:tagLst xmlns:p="http://schemas.openxmlformats.org/presentationml/2006/main">
  <p:tag name="AS_UNIQUEID" val="6333"/>
</p:tagLst>
</file>

<file path=ppt/tags/tag448.xml><?xml version="1.0" encoding="utf-8"?>
<p:tagLst xmlns:p="http://schemas.openxmlformats.org/presentationml/2006/main">
  <p:tag name="AS_UNIQUEID" val="6334"/>
</p:tagLst>
</file>

<file path=ppt/tags/tag449.xml><?xml version="1.0" encoding="utf-8"?>
<p:tagLst xmlns:p="http://schemas.openxmlformats.org/presentationml/2006/main">
  <p:tag name="AS_UNIQUEID" val="6335"/>
</p:tagLst>
</file>

<file path=ppt/tags/tag450.xml><?xml version="1.0" encoding="utf-8"?>
<p:tagLst xmlns:p="http://schemas.openxmlformats.org/presentationml/2006/main">
  <p:tag name="AS_UNIQUEID" val="6336"/>
</p:tagLst>
</file>

<file path=ppt/tags/tag451.xml><?xml version="1.0" encoding="utf-8"?>
<p:tagLst xmlns:p="http://schemas.openxmlformats.org/presentationml/2006/main">
  <p:tag name="AS_UNIQUEID" val="6337"/>
</p:tagLst>
</file>

<file path=ppt/tags/tag452.xml><?xml version="1.0" encoding="utf-8"?>
<p:tagLst xmlns:p="http://schemas.openxmlformats.org/presentationml/2006/main">
  <p:tag name="AS_UNIQUEID" val="6338"/>
</p:tagLst>
</file>

<file path=ppt/tags/tag453.xml><?xml version="1.0" encoding="utf-8"?>
<p:tagLst xmlns:p="http://schemas.openxmlformats.org/presentationml/2006/main">
  <p:tag name="AS_UNIQUEID" val="6339"/>
</p:tagLst>
</file>

<file path=ppt/tags/tag454.xml><?xml version="1.0" encoding="utf-8"?>
<p:tagLst xmlns:p="http://schemas.openxmlformats.org/presentationml/2006/main">
  <p:tag name="AS_UNIQUEID" val="6340"/>
</p:tagLst>
</file>

<file path=ppt/tags/tag455.xml><?xml version="1.0" encoding="utf-8"?>
<p:tagLst xmlns:p="http://schemas.openxmlformats.org/presentationml/2006/main">
  <p:tag name="AS_UNIQUEID" val="6341"/>
</p:tagLst>
</file>

<file path=ppt/tags/tag456.xml><?xml version="1.0" encoding="utf-8"?>
<p:tagLst xmlns:p="http://schemas.openxmlformats.org/presentationml/2006/main">
  <p:tag name="AS_UNIQUEID" val="6342"/>
</p:tagLst>
</file>

<file path=ppt/tags/tag457.xml><?xml version="1.0" encoding="utf-8"?>
<p:tagLst xmlns:p="http://schemas.openxmlformats.org/presentationml/2006/main">
  <p:tag name="AS_UNIQUEID" val="6343"/>
</p:tagLst>
</file>

<file path=ppt/tags/tag458.xml><?xml version="1.0" encoding="utf-8"?>
<p:tagLst xmlns:p="http://schemas.openxmlformats.org/presentationml/2006/main">
  <p:tag name="AS_UNIQUEID" val="6344"/>
</p:tagLst>
</file>

<file path=ppt/tags/tag459.xml><?xml version="1.0" encoding="utf-8"?>
<p:tagLst xmlns:p="http://schemas.openxmlformats.org/presentationml/2006/main">
  <p:tag name="AS_UNIQUEID" val="6345"/>
</p:tagLst>
</file>

<file path=ppt/tags/tag460.xml><?xml version="1.0" encoding="utf-8"?>
<p:tagLst xmlns:p="http://schemas.openxmlformats.org/presentationml/2006/main">
  <p:tag name="AS_UNIQUEID" val="6750"/>
</p:tagLst>
</file>

<file path=ppt/tags/tag461.xml><?xml version="1.0" encoding="utf-8"?>
<p:tagLst xmlns:p="http://schemas.openxmlformats.org/presentationml/2006/main">
  <p:tag name="AS_UNIQUEID" val="6346"/>
</p:tagLst>
</file>

<file path=ppt/tags/tag462.xml><?xml version="1.0" encoding="utf-8"?>
<p:tagLst xmlns:p="http://schemas.openxmlformats.org/presentationml/2006/main">
  <p:tag name="AS_UNIQUEID" val="6347"/>
</p:tagLst>
</file>

<file path=ppt/tags/tag463.xml><?xml version="1.0" encoding="utf-8"?>
<p:tagLst xmlns:p="http://schemas.openxmlformats.org/presentationml/2006/main">
  <p:tag name="AS_UNIQUEID" val="6348"/>
</p:tagLst>
</file>

<file path=ppt/tags/tag464.xml><?xml version="1.0" encoding="utf-8"?>
<p:tagLst xmlns:p="http://schemas.openxmlformats.org/presentationml/2006/main">
  <p:tag name="AS_UNIQUEID" val="6349"/>
</p:tagLst>
</file>

<file path=ppt/tags/tag465.xml><?xml version="1.0" encoding="utf-8"?>
<p:tagLst xmlns:p="http://schemas.openxmlformats.org/presentationml/2006/main">
  <p:tag name="AS_UNIQUEID" val="6350"/>
</p:tagLst>
</file>

<file path=ppt/tags/tag466.xml><?xml version="1.0" encoding="utf-8"?>
<p:tagLst xmlns:p="http://schemas.openxmlformats.org/presentationml/2006/main">
  <p:tag name="AS_UNIQUEID" val="6351"/>
</p:tagLst>
</file>

<file path=ppt/tags/tag467.xml><?xml version="1.0" encoding="utf-8"?>
<p:tagLst xmlns:p="http://schemas.openxmlformats.org/presentationml/2006/main">
  <p:tag name="AS_UNIQUEID" val="6352"/>
</p:tagLst>
</file>

<file path=ppt/tags/tag468.xml><?xml version="1.0" encoding="utf-8"?>
<p:tagLst xmlns:p="http://schemas.openxmlformats.org/presentationml/2006/main">
  <p:tag name="AS_UNIQUEID" val="6353"/>
</p:tagLst>
</file>

<file path=ppt/tags/tag469.xml><?xml version="1.0" encoding="utf-8"?>
<p:tagLst xmlns:p="http://schemas.openxmlformats.org/presentationml/2006/main">
  <p:tag name="AS_UNIQUEID" val="6354"/>
</p:tagLst>
</file>

<file path=ppt/tags/tag470.xml><?xml version="1.0" encoding="utf-8"?>
<p:tagLst xmlns:p="http://schemas.openxmlformats.org/presentationml/2006/main">
  <p:tag name="AS_UNIQUEID" val="6355"/>
</p:tagLst>
</file>

<file path=ppt/tags/tag471.xml><?xml version="1.0" encoding="utf-8"?>
<p:tagLst xmlns:p="http://schemas.openxmlformats.org/presentationml/2006/main">
  <p:tag name="AS_UNIQUEID" val="6356"/>
</p:tagLst>
</file>

<file path=ppt/tags/tag472.xml><?xml version="1.0" encoding="utf-8"?>
<p:tagLst xmlns:p="http://schemas.openxmlformats.org/presentationml/2006/main">
  <p:tag name="AS_UNIQUEID" val="6357"/>
</p:tagLst>
</file>

<file path=ppt/tags/tag473.xml><?xml version="1.0" encoding="utf-8"?>
<p:tagLst xmlns:p="http://schemas.openxmlformats.org/presentationml/2006/main">
  <p:tag name="AS_UNIQUEID" val="6358"/>
</p:tagLst>
</file>

<file path=ppt/tags/tag474.xml><?xml version="1.0" encoding="utf-8"?>
<p:tagLst xmlns:p="http://schemas.openxmlformats.org/presentationml/2006/main">
  <p:tag name="AS_UNIQUEID" val="6359"/>
</p:tagLst>
</file>

<file path=ppt/tags/tag475.xml><?xml version="1.0" encoding="utf-8"?>
<p:tagLst xmlns:p="http://schemas.openxmlformats.org/presentationml/2006/main">
  <p:tag name="AS_UNIQUEID" val="6360"/>
</p:tagLst>
</file>

<file path=ppt/tags/tag476.xml><?xml version="1.0" encoding="utf-8"?>
<p:tagLst xmlns:p="http://schemas.openxmlformats.org/presentationml/2006/main">
  <p:tag name="AS_UNIQUEID" val="6361"/>
</p:tagLst>
</file>

<file path=ppt/tags/tag477.xml><?xml version="1.0" encoding="utf-8"?>
<p:tagLst xmlns:p="http://schemas.openxmlformats.org/presentationml/2006/main">
  <p:tag name="AS_UNIQUEID" val="6362"/>
</p:tagLst>
</file>

<file path=ppt/tags/tag478.xml><?xml version="1.0" encoding="utf-8"?>
<p:tagLst xmlns:p="http://schemas.openxmlformats.org/presentationml/2006/main">
  <p:tag name="AS_UNIQUEID" val="6363"/>
</p:tagLst>
</file>

<file path=ppt/tags/tag479.xml><?xml version="1.0" encoding="utf-8"?>
<p:tagLst xmlns:p="http://schemas.openxmlformats.org/presentationml/2006/main">
  <p:tag name="AS_UNIQUEID" val="6364"/>
</p:tagLst>
</file>

<file path=ppt/tags/tag480.xml><?xml version="1.0" encoding="utf-8"?>
<p:tagLst xmlns:p="http://schemas.openxmlformats.org/presentationml/2006/main">
  <p:tag name="AS_UNIQUEID" val="6365"/>
</p:tagLst>
</file>

<file path=ppt/tags/tag481.xml><?xml version="1.0" encoding="utf-8"?>
<p:tagLst xmlns:p="http://schemas.openxmlformats.org/presentationml/2006/main">
  <p:tag name="AS_UNIQUEID" val="6366"/>
</p:tagLst>
</file>

<file path=ppt/tags/tag482.xml><?xml version="1.0" encoding="utf-8"?>
<p:tagLst xmlns:p="http://schemas.openxmlformats.org/presentationml/2006/main">
  <p:tag name="AS_UNIQUEID" val="6367"/>
</p:tagLst>
</file>

<file path=ppt/tags/tag483.xml><?xml version="1.0" encoding="utf-8"?>
<p:tagLst xmlns:p="http://schemas.openxmlformats.org/presentationml/2006/main">
  <p:tag name="AS_UNIQUEID" val="6368"/>
</p:tagLst>
</file>

<file path=ppt/tags/tag484.xml><?xml version="1.0" encoding="utf-8"?>
<p:tagLst xmlns:p="http://schemas.openxmlformats.org/presentationml/2006/main">
  <p:tag name="AS_UNIQUEID" val="6369"/>
</p:tagLst>
</file>

<file path=ppt/tags/tag485.xml><?xml version="1.0" encoding="utf-8"?>
<p:tagLst xmlns:p="http://schemas.openxmlformats.org/presentationml/2006/main">
  <p:tag name="AS_UNIQUEID" val="6370"/>
</p:tagLst>
</file>

<file path=ppt/tags/tag486.xml><?xml version="1.0" encoding="utf-8"?>
<p:tagLst xmlns:p="http://schemas.openxmlformats.org/presentationml/2006/main">
  <p:tag name="AS_UNIQUEID" val="6371"/>
</p:tagLst>
</file>

<file path=ppt/tags/tag487.xml><?xml version="1.0" encoding="utf-8"?>
<p:tagLst xmlns:p="http://schemas.openxmlformats.org/presentationml/2006/main">
  <p:tag name="AS_UNIQUEID" val="6372"/>
</p:tagLst>
</file>

<file path=ppt/tags/tag488.xml><?xml version="1.0" encoding="utf-8"?>
<p:tagLst xmlns:p="http://schemas.openxmlformats.org/presentationml/2006/main">
  <p:tag name="AS_UNIQUEID" val="6373"/>
</p:tagLst>
</file>

<file path=ppt/tags/tag489.xml><?xml version="1.0" encoding="utf-8"?>
<p:tagLst xmlns:p="http://schemas.openxmlformats.org/presentationml/2006/main">
  <p:tag name="AS_UNIQUEID" val="6374"/>
</p:tagLst>
</file>

<file path=ppt/tags/tag490.xml><?xml version="1.0" encoding="utf-8"?>
<p:tagLst xmlns:p="http://schemas.openxmlformats.org/presentationml/2006/main">
  <p:tag name="AS_UNIQUEID" val="6375"/>
</p:tagLst>
</file>

<file path=ppt/tags/tag491.xml><?xml version="1.0" encoding="utf-8"?>
<p:tagLst xmlns:p="http://schemas.openxmlformats.org/presentationml/2006/main">
  <p:tag name="AS_UNIQUEID" val="6376"/>
</p:tagLst>
</file>

<file path=ppt/tags/tag492.xml><?xml version="1.0" encoding="utf-8"?>
<p:tagLst xmlns:p="http://schemas.openxmlformats.org/presentationml/2006/main">
  <p:tag name="AS_UNIQUEID" val="6377"/>
</p:tagLst>
</file>

<file path=ppt/tags/tag493.xml><?xml version="1.0" encoding="utf-8"?>
<p:tagLst xmlns:p="http://schemas.openxmlformats.org/presentationml/2006/main">
  <p:tag name="AS_UNIQUEID" val="6378"/>
</p:tagLst>
</file>

<file path=ppt/tags/tag494.xml><?xml version="1.0" encoding="utf-8"?>
<p:tagLst xmlns:p="http://schemas.openxmlformats.org/presentationml/2006/main">
  <p:tag name="AS_UNIQUEID" val="6379"/>
</p:tagLst>
</file>

<file path=ppt/tags/tag495.xml><?xml version="1.0" encoding="utf-8"?>
<p:tagLst xmlns:p="http://schemas.openxmlformats.org/presentationml/2006/main">
  <p:tag name="AS_UNIQUEID" val="6380"/>
</p:tagLst>
</file>

<file path=ppt/tags/tag496.xml><?xml version="1.0" encoding="utf-8"?>
<p:tagLst xmlns:p="http://schemas.openxmlformats.org/presentationml/2006/main">
  <p:tag name="AS_UNIQUEID" val="6381"/>
</p:tagLst>
</file>

<file path=ppt/tags/tag497.xml><?xml version="1.0" encoding="utf-8"?>
<p:tagLst xmlns:p="http://schemas.openxmlformats.org/presentationml/2006/main">
  <p:tag name="AS_UNIQUEID" val="6382"/>
</p:tagLst>
</file>

<file path=ppt/tags/tag498.xml><?xml version="1.0" encoding="utf-8"?>
<p:tagLst xmlns:p="http://schemas.openxmlformats.org/presentationml/2006/main">
  <p:tag name="AS_UNIQUEID" val="6383"/>
</p:tagLst>
</file>

<file path=ppt/tags/tag499.xml><?xml version="1.0" encoding="utf-8"?>
<p:tagLst xmlns:p="http://schemas.openxmlformats.org/presentationml/2006/main">
  <p:tag name="AS_UNIQUEID" val="6384"/>
</p:tagLst>
</file>

<file path=ppt/tags/tag500.xml><?xml version="1.0" encoding="utf-8"?>
<p:tagLst xmlns:p="http://schemas.openxmlformats.org/presentationml/2006/main">
  <p:tag name="AS_UNIQUEID" val="6385"/>
</p:tagLst>
</file>

<file path=ppt/tags/tag501.xml><?xml version="1.0" encoding="utf-8"?>
<p:tagLst xmlns:p="http://schemas.openxmlformats.org/presentationml/2006/main">
  <p:tag name="AS_UNIQUEID" val="6386"/>
</p:tagLst>
</file>

<file path=ppt/tags/tag502.xml><?xml version="1.0" encoding="utf-8"?>
<p:tagLst xmlns:p="http://schemas.openxmlformats.org/presentationml/2006/main">
  <p:tag name="AS_UNIQUEID" val="6387"/>
</p:tagLst>
</file>

<file path=ppt/tags/tag503.xml><?xml version="1.0" encoding="utf-8"?>
<p:tagLst xmlns:p="http://schemas.openxmlformats.org/presentationml/2006/main">
  <p:tag name="AS_UNIQUEID" val="6388"/>
</p:tagLst>
</file>

<file path=ppt/tags/tag504.xml><?xml version="1.0" encoding="utf-8"?>
<p:tagLst xmlns:p="http://schemas.openxmlformats.org/presentationml/2006/main">
  <p:tag name="AS_UNIQUEID" val="6389"/>
</p:tagLst>
</file>

<file path=ppt/tags/tag505.xml><?xml version="1.0" encoding="utf-8"?>
<p:tagLst xmlns:p="http://schemas.openxmlformats.org/presentationml/2006/main">
  <p:tag name="AS_UNIQUEID" val="6390"/>
</p:tagLst>
</file>

<file path=ppt/tags/tag506.xml><?xml version="1.0" encoding="utf-8"?>
<p:tagLst xmlns:p="http://schemas.openxmlformats.org/presentationml/2006/main">
  <p:tag name="AS_UNIQUEID" val="6391"/>
</p:tagLst>
</file>

<file path=ppt/tags/tag507.xml><?xml version="1.0" encoding="utf-8"?>
<p:tagLst xmlns:p="http://schemas.openxmlformats.org/presentationml/2006/main">
  <p:tag name="AS_UNIQUEID" val="6392"/>
</p:tagLst>
</file>

<file path=ppt/tags/tag508.xml><?xml version="1.0" encoding="utf-8"?>
<p:tagLst xmlns:p="http://schemas.openxmlformats.org/presentationml/2006/main">
  <p:tag name="AS_UNIQUEID" val="6393"/>
</p:tagLst>
</file>

<file path=ppt/tags/tag509.xml><?xml version="1.0" encoding="utf-8"?>
<p:tagLst xmlns:p="http://schemas.openxmlformats.org/presentationml/2006/main">
  <p:tag name="AS_UNIQUEID" val="6394"/>
</p:tagLst>
</file>

<file path=ppt/tags/tag510.xml><?xml version="1.0" encoding="utf-8"?>
<p:tagLst xmlns:p="http://schemas.openxmlformats.org/presentationml/2006/main">
  <p:tag name="AS_UNIQUEID" val="6395"/>
</p:tagLst>
</file>

<file path=ppt/tags/tag511.xml><?xml version="1.0" encoding="utf-8"?>
<p:tagLst xmlns:p="http://schemas.openxmlformats.org/presentationml/2006/main">
  <p:tag name="AS_UNIQUEID" val="6396"/>
</p:tagLst>
</file>

<file path=ppt/tags/tag512.xml><?xml version="1.0" encoding="utf-8"?>
<p:tagLst xmlns:p="http://schemas.openxmlformats.org/presentationml/2006/main">
  <p:tag name="AS_UNIQUEID" val="6397"/>
</p:tagLst>
</file>

<file path=ppt/tags/tag513.xml><?xml version="1.0" encoding="utf-8"?>
<p:tagLst xmlns:p="http://schemas.openxmlformats.org/presentationml/2006/main">
  <p:tag name="AS_UNIQUEID" val="6398"/>
</p:tagLst>
</file>

<file path=ppt/tags/tag514.xml><?xml version="1.0" encoding="utf-8"?>
<p:tagLst xmlns:p="http://schemas.openxmlformats.org/presentationml/2006/main">
  <p:tag name="AS_UNIQUEID" val="6399"/>
</p:tagLst>
</file>

<file path=ppt/tags/tag515.xml><?xml version="1.0" encoding="utf-8"?>
<p:tagLst xmlns:p="http://schemas.openxmlformats.org/presentationml/2006/main">
  <p:tag name="AS_UNIQUEID" val="6400"/>
</p:tagLst>
</file>

<file path=ppt/tags/tag516.xml><?xml version="1.0" encoding="utf-8"?>
<p:tagLst xmlns:p="http://schemas.openxmlformats.org/presentationml/2006/main">
  <p:tag name="AS_UNIQUEID" val="6401"/>
</p:tagLst>
</file>

<file path=ppt/tags/tag517.xml><?xml version="1.0" encoding="utf-8"?>
<p:tagLst xmlns:p="http://schemas.openxmlformats.org/presentationml/2006/main">
  <p:tag name="AS_UNIQUEID" val="6402"/>
</p:tagLst>
</file>

<file path=ppt/tags/tag518.xml><?xml version="1.0" encoding="utf-8"?>
<p:tagLst xmlns:p="http://schemas.openxmlformats.org/presentationml/2006/main">
  <p:tag name="AS_UNIQUEID" val="6403"/>
</p:tagLst>
</file>

<file path=ppt/tags/tag519.xml><?xml version="1.0" encoding="utf-8"?>
<p:tagLst xmlns:p="http://schemas.openxmlformats.org/presentationml/2006/main">
  <p:tag name="AS_UNIQUEID" val="6404"/>
</p:tagLst>
</file>

<file path=ppt/tags/tag520.xml><?xml version="1.0" encoding="utf-8"?>
<p:tagLst xmlns:p="http://schemas.openxmlformats.org/presentationml/2006/main">
  <p:tag name="AS_UNIQUEID" val="6405"/>
</p:tagLst>
</file>

<file path=ppt/tags/tag521.xml><?xml version="1.0" encoding="utf-8"?>
<p:tagLst xmlns:p="http://schemas.openxmlformats.org/presentationml/2006/main">
  <p:tag name="AS_UNIQUEID" val="6406"/>
</p:tagLst>
</file>

<file path=ppt/tags/tag522.xml><?xml version="1.0" encoding="utf-8"?>
<p:tagLst xmlns:p="http://schemas.openxmlformats.org/presentationml/2006/main">
  <p:tag name="AS_UNIQUEID" val="6407"/>
</p:tagLst>
</file>

<file path=ppt/tags/tag523.xml><?xml version="1.0" encoding="utf-8"?>
<p:tagLst xmlns:p="http://schemas.openxmlformats.org/presentationml/2006/main">
  <p:tag name="AS_UNIQUEID" val="6408"/>
</p:tagLst>
</file>

<file path=ppt/tags/tag524.xml><?xml version="1.0" encoding="utf-8"?>
<p:tagLst xmlns:p="http://schemas.openxmlformats.org/presentationml/2006/main">
  <p:tag name="AS_UNIQUEID" val="6409"/>
</p:tagLst>
</file>

<file path=ppt/tags/tag525.xml><?xml version="1.0" encoding="utf-8"?>
<p:tagLst xmlns:p="http://schemas.openxmlformats.org/presentationml/2006/main">
  <p:tag name="AS_UNIQUEID" val="6410"/>
</p:tagLst>
</file>

<file path=ppt/tags/tag526.xml><?xml version="1.0" encoding="utf-8"?>
<p:tagLst xmlns:p="http://schemas.openxmlformats.org/presentationml/2006/main">
  <p:tag name="AS_UNIQUEID" val="6411"/>
</p:tagLst>
</file>

<file path=ppt/tags/tag527.xml><?xml version="1.0" encoding="utf-8"?>
<p:tagLst xmlns:p="http://schemas.openxmlformats.org/presentationml/2006/main">
  <p:tag name="AS_UNIQUEID" val="6412"/>
</p:tagLst>
</file>

<file path=ppt/tags/tag528.xml><?xml version="1.0" encoding="utf-8"?>
<p:tagLst xmlns:p="http://schemas.openxmlformats.org/presentationml/2006/main">
  <p:tag name="AS_UNIQUEID" val="6413"/>
</p:tagLst>
</file>

<file path=ppt/tags/tag529.xml><?xml version="1.0" encoding="utf-8"?>
<p:tagLst xmlns:p="http://schemas.openxmlformats.org/presentationml/2006/main">
  <p:tag name="AS_UNIQUEID" val="6414"/>
</p:tagLst>
</file>

<file path=ppt/tags/tag530.xml><?xml version="1.0" encoding="utf-8"?>
<p:tagLst xmlns:p="http://schemas.openxmlformats.org/presentationml/2006/main">
  <p:tag name="AS_UNIQUEID" val="6415"/>
</p:tagLst>
</file>

<file path=ppt/tags/tag531.xml><?xml version="1.0" encoding="utf-8"?>
<p:tagLst xmlns:p="http://schemas.openxmlformats.org/presentationml/2006/main">
  <p:tag name="AS_UNIQUEID" val="6416"/>
</p:tagLst>
</file>

<file path=ppt/tags/tag532.xml><?xml version="1.0" encoding="utf-8"?>
<p:tagLst xmlns:p="http://schemas.openxmlformats.org/presentationml/2006/main">
  <p:tag name="AS_UNIQUEID" val="6417"/>
</p:tagLst>
</file>

<file path=ppt/tags/tag533.xml><?xml version="1.0" encoding="utf-8"?>
<p:tagLst xmlns:p="http://schemas.openxmlformats.org/presentationml/2006/main">
  <p:tag name="AS_UNIQUEID" val="6418"/>
</p:tagLst>
</file>

<file path=ppt/tags/tag534.xml><?xml version="1.0" encoding="utf-8"?>
<p:tagLst xmlns:p="http://schemas.openxmlformats.org/presentationml/2006/main">
  <p:tag name="AS_UNIQUEID" val="6419"/>
</p:tagLst>
</file>

<file path=ppt/tags/tag535.xml><?xml version="1.0" encoding="utf-8"?>
<p:tagLst xmlns:p="http://schemas.openxmlformats.org/presentationml/2006/main">
  <p:tag name="AS_UNIQUEID" val="6420"/>
</p:tagLst>
</file>

<file path=ppt/tags/tag536.xml><?xml version="1.0" encoding="utf-8"?>
<p:tagLst xmlns:p="http://schemas.openxmlformats.org/presentationml/2006/main">
  <p:tag name="AS_UNIQUEID" val="6421"/>
</p:tagLst>
</file>

<file path=ppt/tags/tag537.xml><?xml version="1.0" encoding="utf-8"?>
<p:tagLst xmlns:p="http://schemas.openxmlformats.org/presentationml/2006/main">
  <p:tag name="AS_UNIQUEID" val="6422"/>
</p:tagLst>
</file>

<file path=ppt/tags/tag538.xml><?xml version="1.0" encoding="utf-8"?>
<p:tagLst xmlns:p="http://schemas.openxmlformats.org/presentationml/2006/main">
  <p:tag name="AS_UNIQUEID" val="6423"/>
</p:tagLst>
</file>

<file path=ppt/tags/tag539.xml><?xml version="1.0" encoding="utf-8"?>
<p:tagLst xmlns:p="http://schemas.openxmlformats.org/presentationml/2006/main">
  <p:tag name="AS_UNIQUEID" val="6424"/>
</p:tagLst>
</file>

<file path=ppt/tags/tag540.xml><?xml version="1.0" encoding="utf-8"?>
<p:tagLst xmlns:p="http://schemas.openxmlformats.org/presentationml/2006/main">
  <p:tag name="AS_UNIQUEID" val="6425"/>
</p:tagLst>
</file>

<file path=ppt/tags/tag541.xml><?xml version="1.0" encoding="utf-8"?>
<p:tagLst xmlns:p="http://schemas.openxmlformats.org/presentationml/2006/main">
  <p:tag name="AS_UNIQUEID" val="6426"/>
</p:tagLst>
</file>

<file path=ppt/tags/tag542.xml><?xml version="1.0" encoding="utf-8"?>
<p:tagLst xmlns:p="http://schemas.openxmlformats.org/presentationml/2006/main">
  <p:tag name="AS_UNIQUEID" val="6427"/>
</p:tagLst>
</file>

<file path=ppt/tags/tag543.xml><?xml version="1.0" encoding="utf-8"?>
<p:tagLst xmlns:p="http://schemas.openxmlformats.org/presentationml/2006/main">
  <p:tag name="AS_UNIQUEID" val="6428"/>
</p:tagLst>
</file>

<file path=ppt/tags/tag544.xml><?xml version="1.0" encoding="utf-8"?>
<p:tagLst xmlns:p="http://schemas.openxmlformats.org/presentationml/2006/main">
  <p:tag name="AS_UNIQUEID" val="6429"/>
</p:tagLst>
</file>

<file path=ppt/tags/tag545.xml><?xml version="1.0" encoding="utf-8"?>
<p:tagLst xmlns:p="http://schemas.openxmlformats.org/presentationml/2006/main">
  <p:tag name="AS_UNIQUEID" val="6430"/>
</p:tagLst>
</file>

<file path=ppt/tags/tag546.xml><?xml version="1.0" encoding="utf-8"?>
<p:tagLst xmlns:p="http://schemas.openxmlformats.org/presentationml/2006/main">
  <p:tag name="AS_UNIQUEID" val="6431"/>
</p:tagLst>
</file>

<file path=ppt/tags/tag547.xml><?xml version="1.0" encoding="utf-8"?>
<p:tagLst xmlns:p="http://schemas.openxmlformats.org/presentationml/2006/main">
  <p:tag name="AS_UNIQUEID" val="6432"/>
</p:tagLst>
</file>

<file path=ppt/tags/tag548.xml><?xml version="1.0" encoding="utf-8"?>
<p:tagLst xmlns:p="http://schemas.openxmlformats.org/presentationml/2006/main">
  <p:tag name="AS_UNIQUEID" val="6433"/>
</p:tagLst>
</file>

<file path=ppt/tags/tag549.xml><?xml version="1.0" encoding="utf-8"?>
<p:tagLst xmlns:p="http://schemas.openxmlformats.org/presentationml/2006/main">
  <p:tag name="AS_UNIQUEID" val="6434"/>
</p:tagLst>
</file>

<file path=ppt/tags/tag550.xml><?xml version="1.0" encoding="utf-8"?>
<p:tagLst xmlns:p="http://schemas.openxmlformats.org/presentationml/2006/main">
  <p:tag name="AS_UNIQUEID" val="6435"/>
</p:tagLst>
</file>

<file path=ppt/tags/tag551.xml><?xml version="1.0" encoding="utf-8"?>
<p:tagLst xmlns:p="http://schemas.openxmlformats.org/presentationml/2006/main">
  <p:tag name="AS_UNIQUEID" val="6436"/>
</p:tagLst>
</file>

<file path=ppt/tags/tag552.xml><?xml version="1.0" encoding="utf-8"?>
<p:tagLst xmlns:p="http://schemas.openxmlformats.org/presentationml/2006/main">
  <p:tag name="AS_UNIQUEID" val="6437"/>
</p:tagLst>
</file>

<file path=ppt/tags/tag553.xml><?xml version="1.0" encoding="utf-8"?>
<p:tagLst xmlns:p="http://schemas.openxmlformats.org/presentationml/2006/main">
  <p:tag name="AS_UNIQUEID" val="6438"/>
</p:tagLst>
</file>

<file path=ppt/tags/tag554.xml><?xml version="1.0" encoding="utf-8"?>
<p:tagLst xmlns:p="http://schemas.openxmlformats.org/presentationml/2006/main">
  <p:tag name="AS_UNIQUEID" val="6439"/>
</p:tagLst>
</file>

<file path=ppt/tags/tag555.xml><?xml version="1.0" encoding="utf-8"?>
<p:tagLst xmlns:p="http://schemas.openxmlformats.org/presentationml/2006/main">
  <p:tag name="AS_UNIQUEID" val="6440"/>
</p:tagLst>
</file>

<file path=ppt/tags/tag556.xml><?xml version="1.0" encoding="utf-8"?>
<p:tagLst xmlns:p="http://schemas.openxmlformats.org/presentationml/2006/main">
  <p:tag name="AS_UNIQUEID" val="6441"/>
</p:tagLst>
</file>

<file path=ppt/tags/tag557.xml><?xml version="1.0" encoding="utf-8"?>
<p:tagLst xmlns:p="http://schemas.openxmlformats.org/presentationml/2006/main">
  <p:tag name="AS_UNIQUEID" val="6442"/>
</p:tagLst>
</file>

<file path=ppt/tags/tag558.xml><?xml version="1.0" encoding="utf-8"?>
<p:tagLst xmlns:p="http://schemas.openxmlformats.org/presentationml/2006/main">
  <p:tag name="AS_UNIQUEID" val="6443"/>
</p:tagLst>
</file>

<file path=ppt/tags/tag559.xml><?xml version="1.0" encoding="utf-8"?>
<p:tagLst xmlns:p="http://schemas.openxmlformats.org/presentationml/2006/main">
  <p:tag name="AS_UNIQUEID" val="6444"/>
</p:tagLst>
</file>

<file path=ppt/tags/tag560.xml><?xml version="1.0" encoding="utf-8"?>
<p:tagLst xmlns:p="http://schemas.openxmlformats.org/presentationml/2006/main">
  <p:tag name="AS_UNIQUEID" val="6445"/>
</p:tagLst>
</file>

<file path=ppt/tags/tag561.xml><?xml version="1.0" encoding="utf-8"?>
<p:tagLst xmlns:p="http://schemas.openxmlformats.org/presentationml/2006/main">
  <p:tag name="AS_UNIQUEID" val="6446"/>
</p:tagLst>
</file>

<file path=ppt/tags/tag562.xml><?xml version="1.0" encoding="utf-8"?>
<p:tagLst xmlns:p="http://schemas.openxmlformats.org/presentationml/2006/main">
  <p:tag name="AS_UNIQUEID" val="6447"/>
</p:tagLst>
</file>

<file path=ppt/tags/tag563.xml><?xml version="1.0" encoding="utf-8"?>
<p:tagLst xmlns:p="http://schemas.openxmlformats.org/presentationml/2006/main">
  <p:tag name="AS_UNIQUEID" val="6448"/>
</p:tagLst>
</file>

<file path=ppt/tags/tag564.xml><?xml version="1.0" encoding="utf-8"?>
<p:tagLst xmlns:p="http://schemas.openxmlformats.org/presentationml/2006/main">
  <p:tag name="AS_UNIQUEID" val="6449"/>
</p:tagLst>
</file>

<file path=ppt/tags/tag565.xml><?xml version="1.0" encoding="utf-8"?>
<p:tagLst xmlns:p="http://schemas.openxmlformats.org/presentationml/2006/main">
  <p:tag name="AS_UNIQUEID" val="6450"/>
</p:tagLst>
</file>

<file path=ppt/tags/tag566.xml><?xml version="1.0" encoding="utf-8"?>
<p:tagLst xmlns:p="http://schemas.openxmlformats.org/presentationml/2006/main">
  <p:tag name="AS_UNIQUEID" val="6451"/>
</p:tagLst>
</file>

<file path=ppt/tags/tag567.xml><?xml version="1.0" encoding="utf-8"?>
<p:tagLst xmlns:p="http://schemas.openxmlformats.org/presentationml/2006/main">
  <p:tag name="AS_UNIQUEID" val="6452"/>
</p:tagLst>
</file>

<file path=ppt/tags/tag568.xml><?xml version="1.0" encoding="utf-8"?>
<p:tagLst xmlns:p="http://schemas.openxmlformats.org/presentationml/2006/main">
  <p:tag name="AS_UNIQUEID" val="6453"/>
</p:tagLst>
</file>

<file path=ppt/tags/tag569.xml><?xml version="1.0" encoding="utf-8"?>
<p:tagLst xmlns:p="http://schemas.openxmlformats.org/presentationml/2006/main">
  <p:tag name="AS_UNIQUEID" val="6454"/>
</p:tagLst>
</file>

<file path=ppt/tags/tag570.xml><?xml version="1.0" encoding="utf-8"?>
<p:tagLst xmlns:p="http://schemas.openxmlformats.org/presentationml/2006/main">
  <p:tag name="AS_UNIQUEID" val="6455"/>
</p:tagLst>
</file>

<file path=ppt/tags/tag571.xml><?xml version="1.0" encoding="utf-8"?>
<p:tagLst xmlns:p="http://schemas.openxmlformats.org/presentationml/2006/main">
  <p:tag name="AS_UNIQUEID" val="6456"/>
</p:tagLst>
</file>

<file path=ppt/tags/tag572.xml><?xml version="1.0" encoding="utf-8"?>
<p:tagLst xmlns:p="http://schemas.openxmlformats.org/presentationml/2006/main">
  <p:tag name="AS_UNIQUEID" val="6457"/>
</p:tagLst>
</file>

<file path=ppt/tags/tag573.xml><?xml version="1.0" encoding="utf-8"?>
<p:tagLst xmlns:p="http://schemas.openxmlformats.org/presentationml/2006/main">
  <p:tag name="AS_UNIQUEID" val="6458"/>
</p:tagLst>
</file>

<file path=ppt/tags/tag574.xml><?xml version="1.0" encoding="utf-8"?>
<p:tagLst xmlns:p="http://schemas.openxmlformats.org/presentationml/2006/main">
  <p:tag name="AS_UNIQUEID" val="6459"/>
</p:tagLst>
</file>

<file path=ppt/tags/tag575.xml><?xml version="1.0" encoding="utf-8"?>
<p:tagLst xmlns:p="http://schemas.openxmlformats.org/presentationml/2006/main">
  <p:tag name="AS_UNIQUEID" val="6460"/>
</p:tagLst>
</file>

<file path=ppt/tags/tag576.xml><?xml version="1.0" encoding="utf-8"?>
<p:tagLst xmlns:p="http://schemas.openxmlformats.org/presentationml/2006/main">
  <p:tag name="AS_UNIQUEID" val="6461"/>
</p:tagLst>
</file>

<file path=ppt/tags/tag577.xml><?xml version="1.0" encoding="utf-8"?>
<p:tagLst xmlns:p="http://schemas.openxmlformats.org/presentationml/2006/main">
  <p:tag name="AS_UNIQUEID" val="6462"/>
</p:tagLst>
</file>

<file path=ppt/tags/tag578.xml><?xml version="1.0" encoding="utf-8"?>
<p:tagLst xmlns:p="http://schemas.openxmlformats.org/presentationml/2006/main">
  <p:tag name="AS_UNIQUEID" val="6463"/>
</p:tagLst>
</file>

<file path=ppt/tags/tag579.xml><?xml version="1.0" encoding="utf-8"?>
<p:tagLst xmlns:p="http://schemas.openxmlformats.org/presentationml/2006/main">
  <p:tag name="AS_UNIQUEID" val="6464"/>
</p:tagLst>
</file>

<file path=ppt/tags/tag580.xml><?xml version="1.0" encoding="utf-8"?>
<p:tagLst xmlns:p="http://schemas.openxmlformats.org/presentationml/2006/main">
  <p:tag name="AS_UNIQUEID" val="6465"/>
</p:tagLst>
</file>

<file path=ppt/tags/tag581.xml><?xml version="1.0" encoding="utf-8"?>
<p:tagLst xmlns:p="http://schemas.openxmlformats.org/presentationml/2006/main">
  <p:tag name="AS_UNIQUEID" val="6466"/>
</p:tagLst>
</file>

<file path=ppt/tags/tag582.xml><?xml version="1.0" encoding="utf-8"?>
<p:tagLst xmlns:p="http://schemas.openxmlformats.org/presentationml/2006/main">
  <p:tag name="AS_UNIQUEID" val="6467"/>
</p:tagLst>
</file>

<file path=ppt/tags/tag583.xml><?xml version="1.0" encoding="utf-8"?>
<p:tagLst xmlns:p="http://schemas.openxmlformats.org/presentationml/2006/main">
  <p:tag name="AS_UNIQUEID" val="6468"/>
</p:tagLst>
</file>

<file path=ppt/tags/tag584.xml><?xml version="1.0" encoding="utf-8"?>
<p:tagLst xmlns:p="http://schemas.openxmlformats.org/presentationml/2006/main">
  <p:tag name="AS_UNIQUEID" val="6826"/>
</p:tagLst>
</file>

<file path=ppt/tags/tag585.xml><?xml version="1.0" encoding="utf-8"?>
<p:tagLst xmlns:p="http://schemas.openxmlformats.org/presentationml/2006/main">
  <p:tag name="AS_UNIQUEID" val="6827"/>
</p:tagLst>
</file>

<file path=ppt/tags/tag5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默认设计模板">
  <a:themeElements>
    <a:clrScheme name="自定义 1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000000"/>
      </a:hlink>
      <a:folHlink>
        <a:srgbClr val="C00000"/>
      </a:folHlink>
    </a:clrScheme>
    <a:fontScheme name="默认设计模板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ctr" defTabSz="914400" rtl="0" eaLnBrk="1" fontAlgn="base" latinLnBrk="0" hangingPunct="1"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ctr" defTabSz="914400" rtl="0" eaLnBrk="1" fontAlgn="base" latinLnBrk="0" hangingPunct="1"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ea typeface="宋体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1_默认设计模板">
  <a:themeElements>
    <a:clrScheme name="自定义 1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000000"/>
      </a:hlink>
      <a:folHlink>
        <a:srgbClr val="C00000"/>
      </a:folHlink>
    </a:clrScheme>
    <a:fontScheme name="默认设计模板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ctr" defTabSz="914400" rtl="0" eaLnBrk="1" fontAlgn="base" latinLnBrk="0" hangingPunct="1"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ctr" defTabSz="914400" rtl="0" eaLnBrk="1" fontAlgn="base" latinLnBrk="0" hangingPunct="1"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ea typeface="宋体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301</Paragraphs>
  <Slides>33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baseType="lpstr" size="50">
      <vt:lpstr>Arial</vt:lpstr>
      <vt:lpstr>Calibri</vt:lpstr>
      <vt:lpstr>宋体</vt:lpstr>
      <vt:lpstr>Arial Black</vt:lpstr>
      <vt:lpstr>Times New Roman</vt:lpstr>
      <vt:lpstr>Wingdings</vt:lpstr>
      <vt:lpstr>华文新魏</vt:lpstr>
      <vt:lpstr>方正行楷简体</vt:lpstr>
      <vt:lpstr>楷体_GB2312</vt:lpstr>
      <vt:lpstr>华文行楷</vt:lpstr>
      <vt:lpstr>黑体</vt:lpstr>
      <vt:lpstr>微软雅黑</vt:lpstr>
      <vt:lpstr>华文楷体</vt:lpstr>
      <vt:lpstr>华文中宋</vt:lpstr>
      <vt:lpstr>隶书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翻译课文</vt:lpstr>
      <vt:lpstr>PowerPoint Presentation</vt:lpstr>
      <vt:lpstr>PowerPoint Presentation</vt:lpstr>
      <vt:lpstr>解释下列红色词的意义（第一节）</vt:lpstr>
      <vt:lpstr>重点语句翻译</vt:lpstr>
      <vt:lpstr>诗人缘何而乐？→触景生情。</vt:lpstr>
      <vt:lpstr>PowerPoint Presentation</vt:lpstr>
      <vt:lpstr>美人意象</vt:lpstr>
      <vt:lpstr>PowerPoint Presentation</vt:lpstr>
      <vt:lpstr>PowerPoint Presentation</vt:lpstr>
      <vt:lpstr>PowerPoint Presentation</vt:lpstr>
      <vt:lpstr>PowerPoint Presentation</vt:lpstr>
      <vt:lpstr>解释下列红色词的意义（第二节）</vt:lpstr>
      <vt:lpstr>重点语句翻译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解释下列红色词的意义（第三节）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2024-09-21T22:07:59.950</cp:lastPrinted>
  <dcterms:created xsi:type="dcterms:W3CDTF">2024-09-21T14:07:59Z</dcterms:created>
  <dcterms:modified xsi:type="dcterms:W3CDTF">2024-09-21T14:08:02Z</dcterms:modified>
</cp:coreProperties>
</file>