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49E6B3-9ACE-4803-BB62-F8FF93A7A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C11460-0520-4862-B76F-E9C0CADB5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2A46CE-40C2-4656-8BFA-4600E136F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ADC185-7956-4DA6-B06A-187E5BF03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B695A6-178F-4B00-B5E1-82E117930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AD808C-FECD-4375-8432-762E26FB9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642EC6-689D-45EA-BB84-E75AFC635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E2C221-DE25-4D4C-8AFD-4DAC79CDE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548E6E-9278-4E8F-A2D0-3E313E0EB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F0ED6D-27AC-47AE-9D80-36F087199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B18D0-8455-4503-9CDC-C25F89C45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32103132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精神病健康教育知识讲座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精神病的概述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精神病的预防与治疗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精神病人的护理与康复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精神病与心理健康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精神病的认识误区与澄清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精神病的概述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452" r="304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576" r="285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精神病是指由于大脑功能紊乱而导致的心理障碍，患者常出现认知、情感、行为等方面的异常。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精神病有多种类型，常见的包括精神分裂症、抑郁症、焦虑症等。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定义与分类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感知觉障碍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思维障碍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情感障碍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意志行为障碍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精神病的常见症状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4738" r="1473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4567" r="1456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如幻觉、错觉等。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如妄想、思维奔逸或贫乏等。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如情感淡漠、情感高涨或低落等。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如意志减退、强迫行为等。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246" b="524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精神病的病因较为复杂，可能与遗传、环境、心理因素等多方面因素有关。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目前对精神病的发病机制尚未完全明确，但研究表明可能与神经递质、内分泌、免疫等方面有关。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精神病的病因与发病机制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精神病的预防与治疗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364" b="1836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9320" b="193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建立健康的生活方式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保持规律的作息时间，合理饮食，适量运动，避免过度压力等。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增强心理素质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通过学习应对压力、焦虑、抑郁等心理问题的技巧，提高心理素质和应对能力。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早期发现与干预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关注自己和他人的心理健康状况，及时发现并寻求专业帮助，避免疾病恶化。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通过使用抗精神病药物、抗抑郁药物等，缓解症状，提高生活质量。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康复治疗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采用认知行为疗法、心理动力学疗法等，深入探讨患者的心理问题，帮助患者恢复心理健康。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通过康复训练、职业康复等手段，帮助患者恢复社会功能，提高生活质量。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监测不良反应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注意观察身体反应，如出现不良反应，应及时向医生报告。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保持耐心与积极配合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治疗过程中保持耐心，积极配合医生的治疗计划，以期获得最佳的治疗效果。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遵循医嘱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严格按照医生的指示服药和治疗，不要随意更改治疗方案。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治疗过程中的注意事项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精神病人的护理与康复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https://d.book118.com/175321031322011041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2024-09-02T15:23:04.557</cp:lastPrinted>
  <dcterms:created xsi:type="dcterms:W3CDTF">2024-09-02T07:23:04Z</dcterms:created>
  <dcterms:modified xsi:type="dcterms:W3CDTF">2024-09-02T07:23:06Z</dcterms:modified>
</cp:coreProperties>
</file>