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DCA11-95EE-4397-A75C-1AAF0B1CA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B079C-5ADF-4CEB-A220-D716E765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3A27-52F8-4C32-B1A0-E4052734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C340B-1ED2-4E20-8647-5723DBFA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18FB1-18F5-48C2-9C84-2F56AC07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1D4FF-1600-4C36-97C7-E5FF2D1A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05F0E-79EE-40CF-96C0-CE0DE9A5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541C8-A6DC-4083-9ECE-5077DD2C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5D2DA-FC49-4CFD-BCFE-7800BF25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57705-D1DF-45E0-9DAC-F678C538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F14C0-B2FB-4310-8D64-38103D40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21043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客车驾驶员防御性驾驶培训\n## 1.防御性驾驶的基本概念与重要性\n### 1.1防御性驾驶的定义与原则\n### 1.2防御性驾驶与安全性驾驶的区别\n### 1.3防御性驾驶在客车驾驶中的重要性\n## 2.客车驾驶员防御性驾驶技能要求\n### 2.1客车驾驶员的心理素质与注意力分配\n### 2.2客车驾驶员的观察与预测能力\n### 2.3客车驾驶员的操作与应对能力\n## 3.客车驾驶员防御性驾驶培训方法\n### 3.1理论知识培训与实际操作训练相结合\n### 3.2模拟驾驶与实地驾驶相结合\n### 3.3定期考核与持续改进相结合\n## 4.客车驾驶员防御性驾驶培训内容\n### 4.1交通法规与驾驶职业道德\n### 4.2客车驾驶操作技能与应急处理\n### 4.3驾驶员心理健康与疲劳驾驶防范\n## 5.客车驾驶员防御性驾驶培训效果评估\n### 5.1培训前后驾驶员安全意识的改变\n### 5.2培训前后驾驶员操作技能的提高\n### 5.3培训后交通事故发生率的降低\n## 6.客车驾驶员防御性驾驶培训的推广与实施\n### 6.1政府部门与企业的职责与分工\n### 6.2培训教材与师资队伍建设\n### 6.3宣传普及与政策支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客车驾驶员防御性驾驶培训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防御性驾驶的基本概念与重要性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通过提前预测和评估潜在危险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采取有效预防和应对措施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降低交通事故发生率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防御性驾驶是一种驾驶策略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保持警惕，预测并应对潜在危险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准确判断环境和其他交通参与者的行为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保持安全距离，避免碰撞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严格遵守交通法规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注意检查盲区，确保安全变道或转弯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使用转向灯、喇叭等与其他交通参与者有效沟通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防御性驾驶的基本原则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防御性驾驶的定义与原则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防御性驾驶强调主动预防和应对危险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在驾驶过程中保持高度警惕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提前预测和评估潜在危险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采取有效预防和应对措施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安全性驾驶主要关注遵守交通法规和驾驶技能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严格遵守交通法规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掌握正确的驾驶操作技能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确保安全行驶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防御性驾驶与安全性驾驶的区别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防御性驾驶在客车驾驶中的重要性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客车驾驶员承担着重大社会责任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客车乘客的生命安全至关重要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防御性驾驶有助于降低交通事故发生率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提高客车驾驶安全水平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客车驾驶环境复杂多变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需要驾驶员具备较高的观察和预测能力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防御性驾驶有助于应对复杂路况和交通环境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客车驾驶员防御性驾驶技能要求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高心理素质是防御性驾驶的基础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能够保持冷静和专注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有效应对突发情况和危险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注意力分配能力对驾驶安全至关重要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能够合理分配注意力，确保观察和操作到位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避免因注意力分散导致交通事故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客车驾驶员的心理素质与注意力分配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客车驾驶员的观察与预测能力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观察能力是防御性驾驶的关键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能够提前发现潜在危险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准确判断其他交通参与者的行为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预测能力有助于提前采取措施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根据观察到的信息预测可能发生的危险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提前调整驾驶行为和速度，避免事故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正确的操作能力是确保安全行驶的基础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掌握正确的驾驶操作技巧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遵守交通法规，确保安全变道、转弯等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应对能力有助于在危险发生时迅速采取措施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能够根据情况迅速采取制动、避障等操作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减少事故损失，保护乘客安全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客车驾驶员的操作与应对能力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客车驾驶员防御性驾驶培训方法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理论知识培训与实际操作训练相结合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理论知识培训提高驾驶员的安全意识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学习防御性驾驶的基本概念和原则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了解交通法规和驾驶职业道德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实际操作训练提高驾驶员的驾驶技能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进行模拟驾驶和实地驾驶训练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掌握客车驾驶操作技能和应急处理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模拟驾驶训练提高驾驶员的观察和预测能力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在虚拟环境中进行驾驶训练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提高驾驶员对潜在危险的发现和应对能力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实地驾驶训练提高驾驶员的操作和应对能力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在实际道路条件下进行驾驶训练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提高驾驶员在复杂路况和交通环境下的驾驶技能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模拟驾驶与实地驾驶相结合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定期考核与持续改进相结合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定期考核确保培训效果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对驾驶员的防御性驾驶技能进行定期考核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了解驾驶员的培训效果和不足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持续改进提高培训质量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根据考核结果调整培训计划和内容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促进驾驶员不断提高防御性驾驶技能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https://d.book118.com/175321043044011112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客车驾驶员防御性驾驶培训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2024-09-18T11:03:39.215</cp:lastPrinted>
  <dcterms:created xsi:type="dcterms:W3CDTF">2024-09-18T03:03:39Z</dcterms:created>
  <dcterms:modified xsi:type="dcterms:W3CDTF">2024-09-18T03:03:41Z</dcterms:modified>
</cp:coreProperties>
</file>