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2B316-36FC-4376-8B25-839E90404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EC21E-9010-4597-965C-172D00ADE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21A09D-6218-4C2B-9DC5-161148C2D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4BEA2A-F8EB-4999-B9D6-A2B5BB758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723050-E94C-44F2-AAD9-00849C5B0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2C23DB-ED7C-49F7-BC90-12BEC1921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543F3C-7E79-4B95-B5D4-AE0A9B8FD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0A607-6156-4C19-916A-7EAC0DC85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59833-8F07-4B3C-BA92-55C452D5E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D34E4-EF67-4170-A122-F2DD492DE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0CEF60-A2C0-4A38-90D0-329F92E24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3211433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实践中的垃圾分类难题与解决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源头分类难题及应对策略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中间环节管理漏洞及改进措施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末端处理设施建设滞后与解决方案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市场机制在垃圾分类中作用探讨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总结：构建全链条、多元化、可持续的垃圾分类体系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75" r="25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分类方式差异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国内垃圾分类主要按照可回收物、有害垃圾、湿垃圾和干垃圾进行分类，而国外一些国家则采用更细致的分类方式，如日本分为可燃垃圾、不可燃垃圾、资源垃圾等。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投放设施与管理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国内垃圾分类投放设施相对简单，管理不够规范，而国外一些国家则建立了完善的投放设施和管理制度，如定时定点投放、专业回收等。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宣传教育力度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国内垃圾分类宣传教育力度逐渐加强，但仍存在宣传不够深入、居民认知度不高等问题，而国外一些国家则通过长期持续的宣传教育和引导，使居民养成良好的分类习惯。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国内外垃圾分类现状对比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991" b="29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396" r="5396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面临的主要挑战与问题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居民分类意识不强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由于长期缺乏垃圾分类的宣传教育，居民对垃圾分类的重要性和必要性认识不足，分类意识不强。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分类投放设施不完善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部分地区垃圾分类投放设施不完善，无法满足居民分类投放的需求，导致分类效果不佳。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分类收运处理体系不健全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部分地区垃圾分类收运处理体系不健全，存在混装混运等问题，影响了分类效果和资源化利用。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国家政策推动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近年来，国家出台了一系列政策法规推动垃圾分类工作，如《生活垃圾分类制度实施方案》等，为各地开展垃圾分类提供了政策保障。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地方政府实践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各地政府积极响应国家政策，结合当地实际情况制定具体实施方案和细则，推动垃圾分类工作落地实施。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社会组织和媒体宣传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社会组织和媒体在垃圾分类宣传教育中发挥着重要作用，通过各种形式的宣传活动和报道，提高居民对垃圾分类的认知度和参与度。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政策法规背景及推动力量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源头分类难题及应对策略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部分居民对垃圾分类的标准和方法不了解，导致分类不准确或不愿意参与。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缺乏分类知识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设施不便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750" r="12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垃圾分类的宣传力度不够，很多居民没有意识到垃圾分类的重要性和必要性。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部分地区垃圾分类设施不完善，如分类垃圾桶不足、标识不清等，给居民参与带来不便。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居民参与度低原因分析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通过社区宣传、学校教育、媒体宣传等多种途径，普及垃圾分类知识，提高居民环保意识。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加强宣传教育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708" r="97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增加分类垃圾桶的投放量，设置明显的标识和提示，方便居民进行垃圾分类。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完善分类设施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通过积分兑换、奖励制度等激励措施，鼓励居民积极参与垃圾分类。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提高居民参与度的有效途径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制作宣传视频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制作生动有趣的垃圾分类宣传视频，通过电视、网络等渠道传播，提高居民的认知度和参与度。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开展互动活动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组织垃圾分类知识竞赛、环保创意大赛等互动活动，激发居民参与热情，推动垃圾分类的普及和实践。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运用微信、微博等社交媒体平台，发布垃圾分类相关知识和动态，吸引更多年轻人关注和参与。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创新宣传手段，普及分类知识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中间环节管理漏洞及改进措施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9" r="17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在垃圾分类的实践中，由于监管不力或收运体系不完善，经常出现不同种类的垃圾在运输过程中被混装混运的现象。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混装混运不仅导致分类好的垃圾在运输过程中重新混合，增加了后续处理的难度和成本，还可能造成交叉污染，对环境产生负面影响。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运输过程中混装混运现象剖析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危害与影响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混装混运现象普遍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制定严格的监管制度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建立完善的垃圾分类运输监管制度，明确各环节的责任和义务，确保分类运输的执行到位。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加强执法力度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加大对违反垃圾分类运输规定的处罚力度，形成有效的威慑力，减少混装混运现象的发生。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加强监管，确保分类运输执行到位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https://d.book118.com/175321143300011044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2024-09-07T07:17:15.927</cp:lastPrinted>
  <dcterms:created xsi:type="dcterms:W3CDTF">2024-09-06T23:17:15Z</dcterms:created>
  <dcterms:modified xsi:type="dcterms:W3CDTF">2024-09-06T23:17:18Z</dcterms:modified>
</cp:coreProperties>
</file>