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4FC880-C0B9-46F4-9732-DF9BA35A3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ED857-A572-41BC-B8EA-5FBCBCFCF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41F367-D7F1-4B28-8B73-68C706752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DF4FED-B9ED-4132-86C2-5A6EB927C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B0E8BD-67F1-4F41-985E-F3304A1574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D8C349-7134-47A3-8C3E-C89278D439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176429-C4AC-4B09-A9AA-43CC20C2B7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1EB41-4AE4-4722-93A7-B04E50074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8C0682-CC57-44F7-9737-E8195A998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56F33-621A-4E5C-BC92-681E817E87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F6BE5-DAB2-40A6-A7B4-90717EBB2E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32401012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《颈椎病的康复》ppt课件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颈椎病概述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颈椎病的康复方法</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颈椎病的预防</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颈椎病的康复案例分享</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总结与展望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颈椎病概述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94" r="299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神经根型颈椎病、脊髓型颈椎病、交感神经型颈椎病、椎动脉型颈椎病等。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1" b="2236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颈椎间盘退行性变、颈部慢性劳损、颈部急性外伤、先天发育性颈椎管狭窄等。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颈部疼痛、僵硬、活动受限，上肢放射痛或麻木，脊髓受压可出现下肢无力、走路不稳等症状。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病因与症状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症状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根据病史、体格检查和影像学检查进行诊断。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对患者的病情严重程度、功能状况和生活质量进行评估，以制定合适的治疗计划。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颈椎病的康复方法</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温热敷</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电刺激</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按摩</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牵引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物理疗法</a:t>
              </a:r>
            </a:p>
          </p:txBody>
        </p:sp>
      </p:grpSp>
      <p:pic>
        <p:nvPicPr>
          <p:cNvPr id="28" name="Picture 28"/>
          <p:cNvPicPr>
            <a:picLocks noChangeAspect="1"/>
          </p:cNvPicPr>
          <p:nvPr/>
        </p:nvPicPr>
        <p:blipFill>
          <a:blip r:embed="rId2"/>
          <a:srcRect l="15350" r="1535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6744" b="1674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通过热毛巾或热水袋进行温热敷，缓解肌肉紧张和疼痛。</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使用电刺激仪器对颈部肌肉进行刺激，缓解疼痛和肌肉紧张。</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通过按摩手法缓解颈部肌肉紧张和疼痛。</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通过牵引装置对颈部进行牵引，缓解颈椎压力。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如布洛芬、阿司匹林等非处方药，可缓解疼痛和炎症。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非处方药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处方药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如皮质类固醇等处方药，需要在医生指导下使用。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如针灸、拔罐、刮痧等中医疗法，可调理身体和治疗颈椎病。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60" r="33960"/>
          <a:stretch>
            <a:fillRect/>
          </a:stretch>
        </p:blipFill>
        <p:spPr>
          <a:xfrm>
            <a:off x="6416218" y="1873250"/>
            <a:ext cx="2285142" cy="2439670"/>
          </a:xfrm>
          <a:prstGeom prst="rect">
            <a:avLst/>
          </a:prstGeom>
        </p:spPr>
      </p:pic>
      <p:pic>
        <p:nvPicPr>
          <p:cNvPr id="3" name="Picture 3"/>
          <p:cNvPicPr>
            <a:picLocks noChangeAspect="1"/>
          </p:cNvPicPr>
          <p:nvPr/>
        </p:nvPicPr>
        <p:blipFill>
          <a:blip r:embed="rId3"/>
          <a:srcRect l="28791" r="2879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39" r="1893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运动疗法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通过简单的伸展运动缓解颈部肌肉紧张和疼痛。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通过特定的训练动作增强颈部肌肉力量和稳定性。</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这些全身性的运动也有助于缓解颈部疼痛和紧张。</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在专业指导下进行康复操训练，逐步恢复颈椎功能。</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颈椎伸展运动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颈椎稳定性训练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瑜伽和太极</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康复操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2360" b="236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7339" r="2733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选择合适的枕头和床垫，保持正确的睡姿以减轻颈椎压力。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正确的睡姿</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在办公椅上放置靠垫或使用人体工程学椅子，保持正确的坐姿。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正确的坐姿</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减少长时间低头看手机或电脑的时间，适时休息和伸展。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避免长时间低头</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保持健康的生活习惯，增强身体的免疫力和康复能力。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健康饮食和戒烟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生活方式调整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颈椎病的预防</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https://d.book118.com/175324010123011044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2024-09-06T17:16:06.667</cp:lastPrinted>
  <dcterms:created xsi:type="dcterms:W3CDTF">2024-09-06T09:16:06Z</dcterms:created>
  <dcterms:modified xsi:type="dcterms:W3CDTF">2024-09-06T09:16:08Z</dcterms:modified>
</cp:coreProperties>
</file>