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97DD5-6ACE-4989-91DE-B66A1ED8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9FEC7-DE01-462E-8358-94413A3C2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41DDA-AE00-4AAF-BC86-246E44E7E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FBA2C-27F9-4246-8705-CC14A00D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0F6FA-916C-42FB-ABA5-4015855D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97A41-E713-4A05-9212-FF6F5DE67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06EBB-3F8E-472B-9A50-509D0079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6BFA4-B93D-4711-961F-5E8BF32A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65297-F4BB-4981-8C18-23DCEBED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523FD-AC26-4FC3-BF68-2B0F0AC7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8F0C-C098-483E-8A33-488E59D8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24133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《材料焊接性》ppt课件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焊接性基础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材料焊接性分析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焊接质量与检验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焊接安全与环保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焊接新技术与发展趋势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焊接性基础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焊接是通过加热或加压，或两者并用，使分离的工件产生原子间结合力，从而形成永久性连接的过程。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根据加热方式、工艺特点、应用领域等，焊接有多种分类方式，如熔焊、压焊、钎焊等。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98" r="363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熔化、结晶、热传导等物理现象在焊接过程中起重要作用，影响焊接质量。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金属在高温下发生氧化还原反应，生成新的合金元素和化合物，影响焊接接头的性能。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焊接的物理与化学过程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焊接热源与焊接参数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焊接热源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电弧、激光、等离子束等是常用的焊接热源，选择合适的热源对焊接质量和效率至关重要。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焊接参数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包括焊接电流、电压、速度、预热温度等，这些参数直接影响焊接质量，需根据材料和工艺要求进行合理选择和调整。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材料焊接性分析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金属的焊接性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金属焊接性是指金属在一定的焊接条件下，获得优质焊接接头的难易程度。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金属的化学成分、物理性质、力学性能、热物理性质以及表面状态等。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通过焊接工艺试验和焊接接头性能检测来评估金属的焊接性。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金属焊接性定义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金属焊接性的影响因素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金属焊接性的评估方法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非金属材料焊接性定义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非金属材料焊接性是指非金属材料在一定的焊接条件下，获得优质焊接接头的难易程度。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非金属材料焊接性的影响因素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非金属材料的化学组成、物理性质、热物理性质以及表面状态等。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非金属材料焊接性的评估方法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通过焊接工艺试验和焊接接头性能检测来评估非金属材料的焊接性。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非金属材料的焊接性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26" r="43226"/>
          <a:stretch>
            <a:fillRect/>
          </a:stretch>
        </p:blipFill>
        <p:spPr>
          <a:xfrm>
            <a:off x="4793038" y="1852985"/>
            <a:ext cx="6129449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异种材料焊接性定义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异种材料焊接性的影响因素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异种材料焊接性的评估方法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异种材料焊接性是指异种材料在一定的焊接条件下，获得优质焊接接头的难易程度。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异种材料的物理性质、化学组成、热膨胀系数、熔点差异等。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通过焊接工艺试验和焊接接头性能检测来评估异种材料的焊接性。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异种材料的焊接性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焊接工艺与设备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焊接工艺选择的原则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常见的焊接工艺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焊接工艺的评估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焊接工艺选择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如熔化焊、压力焊、钎焊等，每种工艺有其适用的范围和特点，需根据具体情况选择。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对所选焊接工艺进行可行性评估，确保其能够满足焊接要求，并考虑生产效率和成本等因素。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根据材料的性质、厚度、接头形式、焊接质量要求等因素，选择合适的焊接工艺。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焊接设备的选用原则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根据焊接工艺、材料性质、生产效率等因素，选择合适的焊接设备。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焊接设备的分类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根据用途和特点，焊接设备可分为手工焊接设备、半自动焊接设备和自动焊接设备等。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常用焊接设备的型号及特点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如电弧焊机、激光焊接机、等离子弧焊机等，每种设备有其适用范围和优缺点。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焊接设备介绍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https://d.book118.com/175324133122011103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2024-09-12T16:45:31.559</cp:lastPrinted>
  <dcterms:created xsi:type="dcterms:W3CDTF">2024-09-12T08:45:31Z</dcterms:created>
  <dcterms:modified xsi:type="dcterms:W3CDTF">2024-09-12T08:45:33Z</dcterms:modified>
</cp:coreProperties>
</file>