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F4E1CD-F67F-435F-B6D7-423235827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5860E4-DB42-4E1E-B28B-3F7B2DADB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631EF9-AC03-4978-9C5F-EDD3D9DAA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525B8C-CC89-4874-8627-5836BBE56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3EFD99-2B6B-42F7-9179-6DF28E189A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88DCA-D3FC-4BA8-817F-9B4147827A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89F283-13A6-4ABE-98AD-A08DBEB8B5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BF6EB-CDA2-4152-9529-AB827CA04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544B6C-4EB4-4FCA-BC04-C434EE2AD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4F82F-27F6-4C53-A703-C1DE148E2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94EE8-9543-4B11-8BCF-CADB03A8E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3243242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离婚协议书中的共同财产和共同债务处理</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共同财产概述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共同债务概述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共同财产和共同债务的处理原则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共同财产和共同债务的具体处理方案</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离婚协议书中关于共同财产和共同债务的条款设计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离婚协议书中关于共同财产和共同债务处理的注意事项</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离婚协议书是离婚双方达成财产分割和债务处理共识的法律文件，通过详细列明共同财产和共同债务，有助于双方清晰了解彼此的财产和债务状况。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明确双方财产和债务状况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在离婚过程中，财产分割和债务处理往往是争议最大的问题。通过协商并达成书面协议，可以减少双方之间的纠纷和矛盾。</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避免纠纷</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离婚协议书是离婚程序的重要组成部分，法院在审理离婚案件时将依据协议书的内容进行裁决。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为离婚程序提供依据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法律效力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离婚协议书经双方签字确认后，具有法律效力，双方必须遵守协议内容。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明确权利义务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协议书明确规定了双方在财产分割和债务处理方面的权利和义务，有助于保障各自的合法权益。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预防未来纠纷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通过签订离婚协议书，双方可以在一定程度上预防未来可能出现的财产和债务纠纷，减少不必要的法律诉讼。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共同财产概述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指在婚姻关系存续期间所得的，由夫妻双方共同享有所有权的财产。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夫妻共同财产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包括动产、不动产、知识产权、股权等。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财产形式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共同财产的定义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继承或者受赠的财产，但是遗嘱或者赠与合同中确定只归一方的财产除外；</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生产、经营、投资的收益；</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工资、奖金、劳务报酬；</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知识产权的收益；</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其他应当归共同所有的财产。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共同财产的种类</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公平、公正、公开，以市场价格为基础。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评估机构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可采用成本法、市场法、收益法等方法进行评估。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可由双方协商选择评估机构，或由法院指定评估机构进行评估。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共同财产的价值评估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共同债务概述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共同债务的定义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离婚时，原为夫妻共同生活所负的债务，应当共同偿还。</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在婚姻关系存续期间，夫妻双方或一方为维持共同生活需要，或出于共同生活目的从事经营活动所引起的债务。</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夫妻共同生活所负的债务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包括日常生活所负的债务、购置生活用品所负的债务、支付一方医疗费用所负的债务等。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夫妻共同经营所负的债务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包括双方共同从事工商业或农村承包经营所负的债务，购买生产资料所负的债务，共同从事投资或者其他金融活动所负的债务等。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履行抚养、赡养义务所负的债务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包括为支付一方或双方的教育、培训费用所负的债务，为支付正当必要的社会交往费用所负的债务等。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共同债务的种类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协商一致原则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离婚时，夫妻的共同财产由双方协议处理；协议不成的，由人民法院根据财产的具体情况，按照照顾子女、女方和无过错方权益的原则判决。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依法分割原则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离婚时，原为夫妻共同生活所负的债务，应当共同偿还。共同财产不足清偿的，或财产归各自所有的，由双方协议清偿；协议不成时，由人民法院判决。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连带责任原则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债权人就婚姻关系存续期间夫妻一方以个人名义所负债务主张权利的，应当按夫妻共同债务处理。但夫妻一方能够证明债权人与债务人明确约定为个人债务，或者能够证明属于《婚姻法》第十九条第三款规定情形的除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共同债务的偿还方式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共同财产和共同债务的处理原则</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在离婚协议书中，共同财产应当按照双方贡献、财产来源等因素进行平等分割，确保双方权益得到公平保障。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在财产分割时，应适当照顾经济能力较弱的一方，以保障其基本生活需求。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照顾弱势方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平等分割</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https://d.book118.com/175324324200011102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2024-09-11T11:39:32.361</cp:lastPrinted>
  <dcterms:created xsi:type="dcterms:W3CDTF">2024-09-11T03:39:32Z</dcterms:created>
  <dcterms:modified xsi:type="dcterms:W3CDTF">2024-09-11T03:39:34Z</dcterms:modified>
</cp:coreProperties>
</file>