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2F9B0D-9750-46B8-87F3-3314CDD35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6034D-54BA-4EBA-94A6-87FF4A720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70AEEB-9D34-4AF2-A10E-6F49D05FF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56D08B-9DDD-4E88-877A-E1A2EAF951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E52E20-E158-4B5D-B729-8BF6A060C7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7F15F4-9CC6-44B2-9620-C70C68A57E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63097E-8DF9-4308-8388-616AA171D5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AB6907-92A7-48E9-9450-417DC1BA6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58FB45-3C48-4516-A4A6-6EED498E31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2D734C-9312-4C04-BF55-BA1328589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CCB78C-FDA5-4FB2-B940-A921D9305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33122401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矿业项目风险监控培训掌握矿业项目风险评估的量化方法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矿业项目风险概述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风险评估量化方法介绍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数据收集与处理技巧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风险识别与评估实践案例分析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风险监控策略制定与执行</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矿业项目风险概述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风险定义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风险分类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风险是指在矿业项目生命周期内，由于不确定性因素导致项目目标无法实现的可能性。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根据来源和性质，矿业项目风险可分为技术风险、市场风险、财务风险、环境风险、政治风险等。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地质风险</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矿床地质条件复杂，勘探数据不足或不准确，导致资源量估算偏差。</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技术风险</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采矿方法选择不当，技术设备落后或不可靠，影响生产效率和安全。</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市场风险</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矿产品价格波动，市场需求变化，导致项目经济效益不稳定。</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财务风险</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资金筹措困难，成本超出预算，影响项目投资和回报。</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环境风险</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环境保护法规严格，项目对环境造成破坏或污染，引发社会问题和法律纠纷。</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矿业项目常见风险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及时发现风险</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有效应对风险</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提高项目成功率</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增强企业竞争力</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风险监控重要性</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通过风险监控和管理，可以提高项目的稳定性和成功率，保障项目的可持续发展。</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针对不同类型和级别的风险，制定相应的应对措施和预案，降低风险对项目的影响。</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通过风险监控，可以及时发现项目中存在的风险和问题，避免风险扩大和恶化。</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有效的风险管理可以提升企业的品牌形象和市场信誉，增强企业的竞争力和市场地位。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风险评估量化方法介绍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概率-影响矩阵法是通过综合考虑风险事件发生的概率和其对项目目标的影响程度，对风险进行量化和评估的一种方法。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实施步骤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1）确定风险事件发生的概率；2）评估风险事件对项目目标的影响程度；3）在概率-影响矩阵中标出风险点；4）根据风险点在矩阵中的位置，判断风险等级。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概率-影响矩阵法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敏感性分析法是通过分析项目关键因素变化对项目目标的影响程度，从而找出敏感因素，并对其进行重点监控和管理的一种方法。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1）确定项目的关键因素；2）设定关键因素的变化范围；3）计算关键因素变化对项目目标的影响程度；4）找出敏感因素，制定相应措施。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敏感性分析法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实施步骤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蒙特卡罗模拟法是一种基于概率统计的数值计算方法，通过模拟项目风险因素的概率分布，计算项目目标的风险指标，从而评估项目风险。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实施步骤</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1）构建项目风险因素的概率模型；2）设定模拟次数和精度；3）利用随机数生成器进行模拟计算；4）统计模拟结果，计算项目目标的风险指标。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蒙特卡罗模拟法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520" b="15520"/>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决策树法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模糊综合评价法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贝叶斯网络法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通过构建决策树模型，分析风险事件发生的概率和可能结果，计算项目的期望值和风险指标。</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运用模糊数学理论，将风险因素进行量化处理，并通过模糊运算得到项目风险的综合评价结果。</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利用贝叶斯网络模型描述风险因素之间的因果关系和条件概率分布，通过推理计算得到项目目标的风险概率分布。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其他量化评估方法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数据收集与处理技巧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数据来源及筛选标准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矿业项目相关数据来源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包括地质勘查报告、矿山开采设计、生产运营数据等。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数据筛选标准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确保数据的准确性、完整性和时效性，排除异常值和错误数据。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数据清洗</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数据转换</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数据标准化</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数据处理流程规范化</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去除重复、无效和异常数据，填补缺失值。</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将数据转换为适合分析的形式，如数值型、分类型等。</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消除量纲影响，使不同特征具有可比性。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https://d.book118.com/175331224013011040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2024-08-30T22:50:50.429</cp:lastPrinted>
  <dcterms:created xsi:type="dcterms:W3CDTF">2024-08-30T14:50:50Z</dcterms:created>
  <dcterms:modified xsi:type="dcterms:W3CDTF">2024-08-30T14:50:52Z</dcterms:modified>
</cp:coreProperties>
</file>