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BE103-21E4-417C-B71A-A7275C70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C055B-413F-4BCD-A9CA-A1D17ED7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34960-410A-488B-90C5-37AE9367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F8825-B7CF-4C64-A83B-6A21CC357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66BB8-5E1F-4C59-927D-44C3F1A4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AFCBC-284B-4FCA-8D26-DE93A1506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C135D-154A-4C19-BF0E-034E00BA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5CD4B-9DBA-444B-82C8-00C32C3A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5F869-22C0-4AD4-A6F9-9626A73F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2BE3-E50E-4B1B-B5E0-7D5296AE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3066-4D9A-4A6A-A794-575A7C8C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3300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护理质量整改图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" b="100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通过护理质量整改图，对护理质量进行全面、系统的评估，发现存在的问题，提出改进措施，提高护理服务质量。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随着医疗技术的不断发展，人们对护理服务的需求日益增长，对护理质量的要求也越来越高。为了满足患者的需求，提高患者的满意度，必须对护理质量进行持续改进。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本报告主要针对护理质量整改图进行介绍，包括其定义、作用、应用范围等。同时，结合实际案例，分析护理质量整改图在提高护理服务质量方面的具体应用和效果。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报告还涉及护理质量整改图的制定、实施和监督等方面的内容，为相关医疗机构和护理人员提供参考和借鉴。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评估患者对护理服务的整体满意度。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评估基础护理项目如清洁、饮食、排泄等是否达到标准。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基础护理合格率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评估对危重患者的护理是否达到标准。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危重患者护理合格率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评估护士在急救、输液、注射等方面的技能水平。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护士操作技能考核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部分患者反映护理服务不够周到、及时。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部分患者反映基础护理项目如清洁、饮食等未达到预期标准。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基础护理合格率不高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危重患者的护理质量存在波动，不够稳定。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危重患者护理合格率不稳定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部分护士在急救、输液等方面的技能水平有待提高。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护士操作技能考核不合格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由于护士人手不足，导致护理服务不够周到、及时。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质量监管不到位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护士职业素养参差不齐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护士在基础护理和危重患者护理方面的培训不足，导致服务质量不高。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质量监管体系不完善，未能及时发现和纠正问题。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部分护士的职业素养有待提高，责任心不强。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https://d.book118.com/175333004020011121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2024-09-23T22:32:36.177</cp:lastPrinted>
  <dcterms:created xsi:type="dcterms:W3CDTF">2024-09-23T14:32:36Z</dcterms:created>
  <dcterms:modified xsi:type="dcterms:W3CDTF">2024-09-23T14:32:37Z</dcterms:modified>
</cp:coreProperties>
</file>