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E14F9-F471-4933-BDE0-61400025E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0B87D-6D3C-4415-8FED-4496EDD84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BD665-CC4C-4ACD-BEE6-01AF63326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FF672-E0FA-448A-8005-F33674FB7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DD9421-3D33-444D-A0CA-37F4C01F3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F2A865-0EBA-4A14-99C0-18E38D44A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8D78F6-9D37-4F8F-9C96-73B0359FF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EF3F6-0991-4F57-BB9A-458D747D2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F785F-56DB-4852-BD6C-4ED597D7C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3DF53-8F4E-46A2-A0F3-9135B7754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68FB2-31BD-4831-84F2-B5E051110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3321022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2024年霍尔汽车点火系统项目消防安全培训方案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消防安全基础知识普及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霍尔汽车点火系统项目消防安全要求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应急演练与实操技能培训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消防安全责任制落实与考核评估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霍尔汽车点火系统是汽车发动机中的关键部件，负责产生高压电火花点燃混合气。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该项目旨在提高点火系统的性能和可靠性，以满足日益严格的排放和燃油经济性要求。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项目涉及研发、生产、测试等多个环节，需要高度重视消防安全。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霍尔汽车点火系统项目简介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汽车行业涉及大量易燃、易爆物品，一旦发生火灾，后果不堪设想。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提高员工的消防安全意识和技能，是预防火灾事故的关键。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消防安全培训有助于员工掌握正确的应急逃生和自救方法，减少人员伤亡和财产损失。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消防安全培训重要性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增强员工的消防安全意识，使其认识到火灾的危害性和预防火灾的重要性。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掌握基本的消防安全知识和技能，如灭火器材的使用、火灾报警、疏散逃生等。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了解公司消防安全管理制度和应急预案，能够在火灾发生时迅速反应并有效处置。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通过培训考核，确保员工具备相应的消防安全素质和应对能力。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1" name="Freeform 11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6" name="Freeform 16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9546708" y="2407068"/>
            <a:ext cx="722974" cy="640809"/>
            <a:chOff x="9546708" y="2407068"/>
            <a:chExt cx="722974" cy="640809"/>
          </a:xfrm>
        </p:grpSpPr>
        <p:sp>
          <p:nvSpPr>
            <p:cNvPr id="20" name="Freeform 20"/>
            <p:cNvSpPr/>
            <p:nvPr/>
          </p:nvSpPr>
          <p:spPr>
            <a:xfrm>
              <a:off x="9705326" y="2562570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9546708" y="2407068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消防安全基础知识普及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285" b="16285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火灾成因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电气短路、过载、接触不良；易燃易爆物品管理不善；违章操作、用火不慎等。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造成人员伤亡、财产损失，影响社会稳定和经济发展。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提高认识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加强消防宣传教育，提高员工消防安全意识，从源头上预防火灾事故。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火灾成因及危害认识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192" b="419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火灾自动报警系统、自动喷水灭火系统、防烟排烟系统等。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灭火器、消防栓、消防水带、消防斧等。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针对不同设施和器材，进行详细介绍和使用演示，确保员工掌握正确使用方法。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常见消防设施与器材介绍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制定详细的应急疏散预案，明确疏散路线、集合地点和负责人。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应急疏散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保持冷静、迅速逃离火场；低姿行进、避免吸入有毒烟雾；利用湿毛巾等物品捂住口鼻等。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强调逃生过程中的安全注意事项，如不要乘坐电梯、不要贪恋财物等。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应急疏散与逃生技巧讲解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霍尔汽车点火系统项目消防安全要求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严格遵守国家和地方消防法规，制定并执行施工现场消防安全管理制度。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明确消防安全责任人，建立消防安全组织机构，落实消防安全责任制。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定期开展消防安全检查，及时消除火灾隐患，确保消防设施完好有效。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对施工人员进行消防安全教育和培训，提高消防安全意识和技能。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施工现场消防安全管理规定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58055"/>
            <a:ext cx="2194560" cy="3169920"/>
          </a:xfrm>
          <a:prstGeom prst="rect">
            <a:avLst/>
          </a:prstGeom>
          <a:solidFill>
            <a:schemeClr val="accent1">
              <a:alpha val="1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43676" y="2358055"/>
            <a:ext cx="2194560" cy="3169920"/>
          </a:xfrm>
          <a:prstGeom prst="rect">
            <a:avLst/>
          </a:prstGeom>
          <a:solidFill>
            <a:schemeClr val="accent1">
              <a:alpha val="1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59860" y="2358055"/>
            <a:ext cx="2194560" cy="3169920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776167" y="2358055"/>
            <a:ext cx="2194560" cy="3169920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34659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对施工现场进行全面危险源辨识，识别潜在的火灾风险点。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848829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针对不同危险源制定相应的风险控制措施，如隔离、消除、降低风险等。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65014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对易燃易爆物品进行严格管理，确保存储、使用安全。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881321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建立应急预案，定期组织演练，提高应对火灾等突发事件的能力。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901952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18259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34444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50750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102358"/>
            <a:ext cx="454080" cy="51139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43139"/>
            <a:ext cx="631897" cy="492528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26003"/>
            <a:ext cx="468345" cy="464103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71922"/>
            <a:ext cx="571411" cy="44541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https://d.book118.com/175333210220011104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2024-09-14T10:20:14.178</cp:lastPrinted>
  <dcterms:created xsi:type="dcterms:W3CDTF">2024-09-14T02:20:14Z</dcterms:created>
  <dcterms:modified xsi:type="dcterms:W3CDTF">2024-09-14T02:20:16Z</dcterms:modified>
</cp:coreProperties>
</file>