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4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8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C5EEC-AA5A-4DC2-BCA0-5A2335FD3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EB076-7D9C-4D89-B25F-D20BDE03F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9D19B-07F8-463F-B9C5-5F5957EFE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A52AE-A982-405E-AAE8-B9EEE46E4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FFA5B3-4A1E-4BDE-800E-E951C85F2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B85605-7C65-4687-AD05-2B3EAB818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9A424-D75B-4AE3-A206-DCF7B9740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C0070-F2B7-4A46-ADEC-FA52031A1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50FC2-9726-4A2F-BF87-781B8F113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1A9E5-5109-4BA5-90E4-561028FF9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86365-B994-4438-B951-0CC0B3D32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38" r:id="rId2"/>
    <p:sldLayoutId id="2147486039" r:id="rId3"/>
    <p:sldLayoutId id="2147486040" r:id="rId4"/>
    <p:sldLayoutId id="2147486041" r:id="rId5"/>
    <p:sldLayoutId id="2147486042" r:id="rId6"/>
    <p:sldLayoutId id="2147486043" r:id="rId7"/>
    <p:sldLayoutId id="2147486044" r:id="rId8"/>
    <p:sldLayoutId id="2147486045" r:id="rId9"/>
    <p:sldLayoutId id="2147486046" r:id="rId10"/>
    <p:sldLayoutId id="214748604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40044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饥饿营销策划案例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饥饿营销策略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饥饿营销实施过程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饥饿营销效果评估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经验教训总结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案例背景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案例背景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案例所属行业</a:t>
            </a:r>
            <a:endParaRPr lang="zh-CN" altLang="en-US"/>
          </a:p>
        </p:txBody>
      </p:sp>
      <p:sp>
        <p:nvSpPr>
          <p:cNvPr id="104893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案例所属行业：汽车行业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案例背景：汽车行业的市场竞争激烈，为了吸引消费者，汽车制造商们采取了各种营销策略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案例背景：其中饥饿营销策略是其中一种重要的营销手段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案例背景：通过控制产品的供应量，制造出一种供不应求的假象，从而吸引消费者的关注和购买欲望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案例目标受众</a:t>
            </a:r>
            <a:endParaRPr lang="zh-CN" altLang="en-US"/>
          </a:p>
        </p:txBody>
      </p:sp>
      <p:sp>
        <p:nvSpPr>
          <p:cNvPr id="10489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目标受众：年轻人群体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目标受众特点：追求时尚、潮流、个性化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目标受众需求：渴望独特、高品质、高性价比的产品和服务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目标受众市场：具有较大的潜力和发展空间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案例目标市场</a:t>
            </a:r>
            <a:endParaRPr lang="zh-CN" altLang="en-US"/>
          </a:p>
        </p:txBody>
      </p:sp>
      <p:sp>
        <p:nvSpPr>
          <p:cNvPr id="10490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目标客户群体：年轻人、白领、家庭主妇等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目标市场定位：高端、中端、低端市场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目标市场策略：通过饥饿营销策略，提高产品知名度和美誉度，吸引更多目标客户群体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目标市场效果：提高销售额、市场份额和品牌知名度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饥饿营销策略</a:t>
            </a:r>
            <a:endParaRPr lang="zh-CN" altLang="en-US"/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限量供应策略</a:t>
            </a:r>
            <a:endParaRPr lang="zh-CN" altLang="en-US"/>
          </a:p>
        </p:txBody>
      </p:sp>
      <p:sp>
        <p:nvSpPr>
          <p:cNvPr id="10491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稀缺效应策略：通过限量生产或限量销售，让消费者产生稀缺感，从而提高产品的价值感和销售量。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限量供应策略：通过限量生产或限量销售，提高产品的知名度和价值感，激发消费者的购买欲望。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延迟满足策略：通过延迟满足消费者的需求，让消费者产生更强烈的购买欲望，提高产品的销售量。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价格策略：通过提高产品的价格，让消费者产生更强烈的购买欲望，提高产品的销售量。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限时抢购策略</a:t>
            </a:r>
            <a:endParaRPr lang="zh-CN" altLang="en-US"/>
          </a:p>
        </p:txBody>
      </p:sp>
      <p:sp>
        <p:nvSpPr>
          <p:cNvPr id="10492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目的：通过营造紧张氛围，激发消费者的购买欲望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定义：在特定时间段内提供限量的商品或服务，吸引消费者抢购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实施方式：提前宣传，设置倒计时，限制购买数量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适用场景：适用于新品上市、促销活动等场合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预约排队策略</a:t>
            </a:r>
            <a:endParaRPr lang="zh-CN" altLang="en-US"/>
          </a:p>
        </p:txBody>
      </p:sp>
      <p:sp>
        <p:nvSpPr>
          <p:cNvPr id="10492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定义：通过预约排队的方式，让消费者感受到产品的稀缺性和价值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适用场景：适用于新品上市、限量版产品等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实施方式：通过线上或线下渠道进行预约，设置一定的名额限制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效果：提高消费者购买欲望，促进产品销售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社交媒体传播策略</a:t>
            </a:r>
            <a:endParaRPr lang="zh-CN" altLang="en-US"/>
          </a:p>
        </p:txBody>
      </p:sp>
      <p:sp>
        <p:nvSpPr>
          <p:cNvPr id="104934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利用短视频平台进行短视频营销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开展线上活动，吸引用户参与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邀请网红、意见领袖进行推广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利用微博、微信等社交平台进行话题炒作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饥饿营销实施过程</a:t>
            </a:r>
            <a:endParaRPr lang="zh-CN" altLang="en-US"/>
          </a:p>
        </p:txBody>
      </p:sp>
      <p:sp>
        <p:nvSpPr>
          <p:cNvPr id="10494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https://d.book118.com/175340044300011110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Office Theme</vt:lpstr>
      <vt:lpstr>饥饿营销策划案例</vt:lpstr>
      <vt:lpstr>目录</vt:lpstr>
      <vt:lpstr>添加章节标题</vt:lpstr>
      <vt:lpstr>案例背景</vt:lpstr>
      <vt:lpstr>PowerPoint Presentation</vt:lpstr>
      <vt:lpstr>案例所属行业</vt:lpstr>
      <vt:lpstr>案例目标受众</vt:lpstr>
      <vt:lpstr>案例目标市场</vt:lpstr>
      <vt:lpstr>饥饿营销策略</vt:lpstr>
      <vt:lpstr>PowerPoint Presentation</vt:lpstr>
      <vt:lpstr>限量供应策略</vt:lpstr>
      <vt:lpstr>限时抢购策略</vt:lpstr>
      <vt:lpstr>预约排队策略</vt:lpstr>
      <vt:lpstr>社交媒体传播策略</vt:lpstr>
      <vt:lpstr>饥饿营销实施过程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2024-09-16T04:21:39.616</cp:lastPrinted>
  <dcterms:created xsi:type="dcterms:W3CDTF">2024-09-15T20:21:39Z</dcterms:created>
  <dcterms:modified xsi:type="dcterms:W3CDTF">2024-09-15T20:21:41Z</dcterms:modified>
</cp:coreProperties>
</file>