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B72DE-0B9F-4DD0-BB69-3D83DD52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C68E-EE54-41CE-937C-8185740C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FA0A3-A5AA-440A-8C56-DCC55ACBB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2BEA1-E070-4512-81B5-7E425609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8DAEC-A19C-4504-8823-408CAB31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692F9-A081-4FD6-961E-6022FA52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8B297-9005-425E-A1CC-1D12D2D5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ABAE2-DBD3-480D-8312-600199FD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1E431-CF91-4047-BE39-8DA3F84C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2F064-2C54-4E6C-9DBF-07F062A7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1CCF5-7D40-4120-9825-836F1125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01143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教育培训工作创新案例分析报告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教育培训工作创新实践与挑战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教育培训工作创新案例总结与启示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教育培训工作创新概述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创新的定义与特点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是指在特定领域内，通过创造性的思维和行动，实现新的、有价值的成果的过程。它具有新颖性、实用性、风险性和收益性的特点。在教育培训工作中，创新主要体现在教育理念、教学方法、课程设计等方面的变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教育培训工作创新的重要性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工作创新对于提高教育质量、培养创新型人才、推动社会进步具有重要意义。通过创新，可以优化教育资源配置，提高教育效率，满足学习者多样化的学习需求，培养其创新思维和实践能力，为国家和社会的可持续发展提供人才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教育培训工作创新的历史与发展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工作创新的历史可以追溯到早期的教育改革运动，如杜威的实用主义教育思想、布鲁纳的结构主义教育理论等。随着科技的发展，在线教育、混合式学习等新型教育模式逐渐兴起，为教育培训工作创新提供了更多可能性。未来，随着人工智能、大数据等技术的普及，教育培训工作创新将更加注重个性化和智能化，为学习者提供更加高效、便捷的学习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教育培训工作创新的历史与发展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教育培训工作创新案例分析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案例一：在线教育平台的兴起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随着互联网技术的发展，在线教育平台逐渐成为教育培训的新兴形式，为学习者提供了更加便捷的学习途径。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通过互联网技术，打破了传统教育的时间和空间限制，使得学习者可以在任何时间、任何地点进行学习。同时，在线教育平台提供了丰富的课程资源和学习工具，满足了不同学习者的个性化需求。在线教育平台的兴起，不仅提高了教育的普及率和可及性，也推动了教育模式的创新和变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混合式学习是线上与线下学习的有机结合，旨在提高学习效果和教育质量。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式学习通过线上和线下的有机结合，将传统课堂学习和数字化学习相结合，既保留了传统课堂学习的优势，又充分利用了数字化学习的便利性。混合式学习能够根据学习者的需求和特点，提供个性化的学习方案，提高学习效果和教育质量。同时，混合式学习还能够促进教师与学生之间的互动和交流，增强学习的参与感和体验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案例二：混合式学习的应用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个性化学习是根据学习者的兴趣、能力和需求，提供定制化的学习方案和资源。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学习关注学习者的个体差异和个性化需求，通过提供定制化的学习方案和资源，激发学习者的学习兴趣和动力。个性化学习能够有效地提高学习效果和教育质量，培养学习者的自主学习和创新能力。同时，个性化学习还能够为学习者提供更加灵活和多样化的学习选择，促进教育的多样化和包容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案例三：个性化学习的探索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企业大学是企业内部进行人才培养和知识管理的机构，旨在提高员工的专业素质和工作能力。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大学通过提供内部培训、课程学习和知识分享等方式，提高员工的专业素质和工作能力。企业大学的发展能够为企业培养更多优秀的人才，推动企业的发展和创新。同时，企业大学还能够促进企业内部的知识管理和文化传承，提升企业的核心竞争力和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案例四：企业大学的发展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职业培训是为职场人士提供的专业技能和知识培训，旨在提高职业能力和竞争力。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关注职场需求和职业技能发展，通过提供专业课程和实践训练，帮助职场人士提升职业能力和竞争力。职业培训的创新在于与行业发展和市场需求紧密结合，提供定制化的培训方案和课程设置，满足不同职业领域的需求。同时，职业培训还注重实践性和应用性，通过模拟真实工作场景和实践项目，提高职场人士的实际操作能力和问题解决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案例五：职业培训的创新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教育培训工作创新实践与挑战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https://d.book118.com/175340114342011123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2024-09-28T00:07:13.396</cp:lastPrinted>
  <dcterms:created xsi:type="dcterms:W3CDTF">2024-09-27T16:07:13Z</dcterms:created>
  <dcterms:modified xsi:type="dcterms:W3CDTF">2024-09-27T16:07:15Z</dcterms:modified>
</cp:coreProperties>
</file>