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1C92B-3005-4716-882C-BEFECBC6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D6026-B185-418B-86E6-23FF1B741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2F557-C03F-4BB1-80ED-94B31E89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23E99-0512-4CAE-BBF6-BA220D96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B70DFB-AA28-453B-9CEA-368208CFA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DEE1F-EE59-48C2-9CB2-92AD63A5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6264E-6D78-4259-9E96-0473A01A6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598CC-4749-4F6F-A5F4-8665B3C4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2D4DC-FFAA-49DC-8960-9818FD59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FF240-40C5-487F-A2AB-8E391023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765F-D725-47A7-A2C8-BA71865A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012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心理健康教育案例小学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小学心理健康教育的方法与技巧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小学生的心理健康状况对其未来的成长和发展具有重要影响。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当前社会竞争压力大，小学生面临的心理问题逐渐增多，如学习压力、人际关系、自我认知等。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50" r="66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提高小学生的心理素质和心理健康水平，培养其积极心态和应对压力的能力。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促进小学生全面发展和健康成长，为其未来的学习和生活奠定坚实基础。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通过心理健康教育，帮助小学生建立正确的人生观、价值观和世界观，培养其积极向上的心态和良好的社会适应能力。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小学心理健康教育的重要性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通过心理健康教育，帮助学生了解自己的优点和不足，培养自我评价和自我调节的能力，促进个人全面发展。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心理健康教育有助于学生形成积极向上的心态、乐观开朗的性格和良好的道德品质，提高学生的综合素质。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心理健康教育有助于学生学会与人相处、沟通与合作，增强社会适应能力，为未来的社会生活打下基础。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提升社会适应能力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通过心理健康教育，帮助学生了解常见的心理问题及其表现，提高对心理问题的认识和识别能力。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识别心理问题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建立求助意识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针对学生的心理需求，提供适当的心理支持和辅导，预防心理问题的发生或减轻其影响。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鼓励学生树立求助意识，在遇到心理困扰时能够主动寻求帮助，及时解决心理问题。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心理健康教育关注学生的学习需求和兴趣，通过培养积极的学习态度和动机，激发学生的学习动力。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心理健康教育帮助学生了解自己的学习风格和特点，提供有效的学习方法和策略，提高学习效率。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改善学习方法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针对学生的学习压力和焦虑情绪，提供适当的心理辅导和支持，帮助学生保持良好的学习状态。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缓解学习压力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提高学生的学习成绩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心理健康教育案例分析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通过心理疏导和认知行为疗法，有效缓解学生考试焦虑。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小学五年级学生小明，面临升学压力，出现考试焦虑症状，如失眠、紧张、注意力不集中等。经过心理教师与家长的沟通，了解小明的焦虑原因，采用认知行为疗法，帮助他调整不合理的思维模式，同时进行放松训练和心理疏导，逐渐缓解小明的焦虑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案例一：解决学生焦虑问题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https://d.book118.com/175340122002011121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2024-09-23T18:21:35.830</cp:lastPrinted>
  <dcterms:created xsi:type="dcterms:W3CDTF">2024-09-23T10:21:35Z</dcterms:created>
  <dcterms:modified xsi:type="dcterms:W3CDTF">2024-09-23T10:21:37Z</dcterms:modified>
</cp:coreProperties>
</file>