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0834D-A3E7-480E-8345-3EC4CFB3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F260B-88E3-4375-BB88-B02914789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F4599-C955-4894-AB51-46EEE25C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F9CFE-3D80-48B8-AB0B-010BCC442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CF001-A427-4528-91C0-D76F29BB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CDE9C-BF25-4D81-9F48-BC760FE9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B3BDE-E184-4F49-A426-F02A6D844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C02E1-3DC2-4A41-8F0C-CA762BDBE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9BF32-8C5D-41C1-BDCA-74EBFA359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60F30-7849-4DFB-A843-B2A24514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1AAD1-AA0D-4772-8A90-CFA600FF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210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智能垃圾分类系统的数据分析与应用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数据分析在智能垃圾分类中的应用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随着全球城市化进程的推进，城市垃圾产量不断增长，传统垃圾分类和处理方式已无法满足需求。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环境问题日益严重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智能技术的发展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不合理的垃圾处理方式导致资源浪费、环境污染和生态破坏等问题愈发严重。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近年来，人工智能、物联网等技术的迅猛发展，为智能垃圾分类提供了技术支撑。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我国智能垃圾分类起步较晚，但近年来发展迅速，政府加大了对垃圾分类和处理技术的投入和支持。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随着技术的不断进步和应用场景的不断拓展，智能垃圾分类系统将更加智能化、高效化和人性化。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发达国家在智能垃圾分类技术方面起步较早，已形成了较为完善的垃圾分类和处理体系，相关技术较为成熟。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提高垃圾分类效率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推动智能技术的发展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通过智能垃圾分类系统，实现对垃圾的快速、准确分类，提高分类效率。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减少垃圾对环境的污染和破坏，保护生态环境。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通过垃圾分类，促进可回收资源的回收利用，减少资源浪费。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智能垃圾分类系统的研究与应用，有助于推动人工智能、物联网等技术的发展和应用。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提供数据存储、分析和远程管理等功能，支持系统的运行和优化。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包括智能垃圾桶、传感器、摄像头等，用于收集垃圾并进行初步分类。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包括图像识别、数据分析等模块，用于对垃圾进行精确分类和处理。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根据分析结果，对垃圾进行分类处理，如可回收物、有害垃圾等。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对收集的数据进行分析，提取有用信息，如垃圾的成分、数量等。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软件系统对图像进行识别，判断垃圾的种类和属性。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用户将垃圾投入智能垃圾桶。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传感器和摄像头收集垃圾的图像和重量等数据。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通过图像识别和数据分析等技术，实现垃圾的自动分类和处理。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分类准确率高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采用先进的图像识别算法和大数据分析技术，提高垃圾分类的准确率。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通过对收集的数据进行分析，不断优化系统的性能和分类效果。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减少人工分类和处理垃圾的成本，降低环境污染和资源浪费。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包括城市环卫部门、垃圾处理企业、科研机构等提供的各类垃圾数据，以及通过传感器、图像识别等技术手段获取的实时数据。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对数据进行清洗、去重、缺失值填充等处理，以保证数据质量和一致性。同时，对数据进行标准化或归一化，以消除不同特征之间的量纲差异。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数据来源与预处理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从原始数据中提取出与垃圾分类相关的特征，如垃圾的颜色、形状、纹理、重量、化学成分等。这些特征可以通过图像处理、传感器检测等技术手段获取。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在提取的特征中选择对垃圾分类最有用的特征，以降低模型的复杂度并提高分类准确性。常用的特征选择方法包括过滤法、包装法和嵌入法等。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根据垃圾数据的特征和标签，选择合适的分类算法进行训练。常用的分类算法包括决策树、支持向量机、神经网络等。针对垃圾数据的特性，还可以采用集成学习、深度学习等方法提高分类效果。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将训练好的分类模型应用于实际的垃圾分类场景中，实现对各类垃圾的自动识别和分类。同时，可以根据分类结果对垃圾进行进一步的处理和资源化利用。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分类算法与应用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采用准确率、召回率、F1分数等指标对分类模型的性能进行评估。同时，可以使用交叉验证、自助法等方法对模型进行稳定性评估，以避免过拟合和欠拟合现象。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针对模型评估结果，对分类模型进行优化。常用的优化方法包括调整模型参数、改进模型结构、增加数据量等。此外，还可以采用集成学习、迁移学习等方法提高模型的泛化能力。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https://d.book118.com/175342104023011101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2024-09-09T09:23:45.982</cp:lastPrinted>
  <dcterms:created xsi:type="dcterms:W3CDTF">2024-09-09T01:23:46Z</dcterms:created>
  <dcterms:modified xsi:type="dcterms:W3CDTF">2024-09-09T01:23:48Z</dcterms:modified>
</cp:coreProperties>
</file>