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22ABA-BBC2-447A-8909-AD8855E1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683A8-A77F-4825-A795-A6398A74C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A1567-0E28-400F-BC86-43E4606C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2BDB6-62D2-4497-8A25-CD664BF1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EBF31-8E3E-4D74-A926-256F494A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93905-144E-40FA-B62F-0EDE9DA1E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B5577-0F4B-4D38-905F-0CEB287B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F31DD-7C1D-4AC2-A0AC-FDC6E1EA8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EF83E-F88B-4557-AEE4-8D3EEE2B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836E8-44A3-49D9-93D5-141C4200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F077-DDBB-4090-8355-C09FD10E2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2324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大数据营销与客户关系管理通过数据洞察打造差异化竞争优势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数据洞察在大数据营销中的应用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数据洞察在客户关系管理中的应用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打造差异化竞争优势的策略与实践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34" b="95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随着互联网和移动设备的普及，大数据已经成为现代商业的核心驱动力。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消费者的购买行为和决策过程越来越依赖于数字渠道，产生了海量的用户数据。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营销与客户关系的新挑战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传统的营销和客户关系管理方式已无法满足数字化时代的需求，需要借助大数据进行精细化管理和个性化营销。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优化客户关系管理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通过收集、整合和分析大数据，洞察消费者需求和市场趋势，为企业的战略规划和业务决策提供数据支持。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基于大数据的用户画像和细分，实现精准的目标客户定位和个性化的营销策略，提高营销效果和ROI。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通过大数据分析和挖掘，深入了解客户需求和行为特征，提供更加贴心和个性化的服务，提升客户满意度和忠诚度。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大数据营销是指利用大数据分析技术，对海量数据进行处理、挖掘和分析，从而洞察消费者需求、行为和趋势，为企业的营销决策提供支持的一种营销方式。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大数据营销具有数据驱动、精准定位、个性化推送和实时反馈等特点。它通过对数据的深入挖掘和分析，能够更准确地了解消费者需求，实现精准营销和个性化服务。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大数据营销的定义和特点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大数据营销能够提高企业营销决策的准确性和效率，降低营销成本，提高客户满意度和忠诚度。同时，它还能够帮助企业发现新的市场机会和潜在客户群体，拓展市场份额。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大数据营销面临着数据质量、数据安全和隐私保护等方面的挑战。此外，由于数据量巨大且复杂多变，企业需要具备强大的数据处理和分析能力，以及专业的数据人才团队来应对这些挑战。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大数据营销的优势和挑战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未来大数据营销将更加注重数据的整合与共享，打破数据孤岛，实现企业内部及与外部合作伙伴之间的数据互通有无。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随着人工智能和机器学习技术的不断发展，大数据营销将更加智能化和自动化。企业可以利用这些技术对数据进行自动分析和预测，提高营销决策的准确性和效率。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跨渠道整合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随着消费者使用不同设备和渠道进行购物和交流的增多，大数据营销将更加注重跨渠道的整合。企业需要将不同渠道的数据进行融合和分析，为消费者提供更加一致和个性化的购物体验。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为了提高数据的可读性和易用性，大数据营销将更加注重数据的可视化和解读。企业可以利用数据可视化工具将数据以图表、图像等形式展现出来，帮助决策者更好地理解和利用数据。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大数据营销的发展趋势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客户关系管理（CRM）是一种以客户为中心的商业策略，通过优化组织流程、提升客户满意度和忠诚度，以实现长期盈利和增长。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在竞争激烈的市场环境中，良好的客户关系管理是企业获取竞争优势的关键。它有助于企业深入了解客户需求，提供个性化服务，增强客户黏性，从而提高客户满意度和忠诚度，促进业务增长。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通过数据收集和分析，识别潜在客户和目标客户。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与客户保持沟通，了解需求和反馈，提供个性化服务。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客户互动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客户关系管理的流程和内容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客户关系管理的流程和内容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对客户数据进行分析，发现客户行为模式和趋势。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策略调整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根据分析结果调整产品和服务策略，以满足客户需求。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建立客户信息数据库，包括基本信息、交易历史、服务记录等。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提供售前、售中和售后服务，确保客户满意度。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客户关系管理的流程和内容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制定销售计划、执行销售策略并监控销售过程。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制定营销策略、开展市场活动并评估效果。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客户关系管理的流程和内容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社交媒体整合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146" b="1414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利用大数据和人工智能技术对客户数据进行分析和挖掘，为决策提供支持。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将社交媒体纳入客户关系管理体系，与客户进行更紧密的互动。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根据客户需求和行为模式提供个性化产品和服务，提高客户满意度。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整合线上、线下多个渠道，为客户提供无缝衔接的服务体验。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数据洞察在大数据营销中的应用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https://d.book118.com/175342324213011100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2024-09-08T12:46:10.320</cp:lastPrinted>
  <dcterms:created xsi:type="dcterms:W3CDTF">2024-09-08T04:46:10Z</dcterms:created>
  <dcterms:modified xsi:type="dcterms:W3CDTF">2024-09-08T04:46:12Z</dcterms:modified>
</cp:coreProperties>
</file>