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B1C18-B85A-4743-A9AA-30F2F5520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6762B-F05E-407C-BB66-E75B03BAA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B9D5A-35E2-4554-B830-518F46C9C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F9614-A980-4069-994C-663E1EA1D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9C55E-B28A-4082-8C41-E3F602B2A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B95BF-AD3E-4389-A932-C6FE27AA0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685B0-CD47-4A3C-B9A6-A0066E649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39D9C-DF4E-4AAF-839C-6B7A84D57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9E6D4-17FC-4F8F-ABA5-59EE81C5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42CF9-63D8-4373-93DA-CE84B50D3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D6D7E-5A97-43F0-95B0-9D8D4135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423410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小清新健康食品产品介绍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原料选择与采购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生产工艺与流程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产品种类与特点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营养价值与健康功能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品牌推广与市场策略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健康食品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小清新健康食品是一系列以天然、有机、低糖、低脂等健康理念为指导，经过精心研发和生产加工的食品。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小清新风格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产品包装和宣传风格以简约、清新、文艺为主，符合现代年轻人审美趋势。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涵盖早餐麦片、代餐奶昔、有机茶饮、健康零食等多种食品类型，满足消费者不同需求。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目标市场与消费者群体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主要针对注重健康生活方式、追求品质生活的消费者群体，尤其是一二线城市的中高端市场。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以25-40岁的年轻白领、健身爱好者、注重养生的中老年人等为主要目标受众。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倡导健康、简约、自然的生活方式，致力于为消费者提供高品质、安全可靠的健康食品。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注重产品品质与口感体验，强调天然有机原料的使用，追求健康与美味的完美结合。同时，积极推广健康生活理念，提升公众健康意识。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品牌理念与核心价值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核心价值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原料选择与采购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我们坚持选择来自有机农场的原料，确保产品纯净无污染。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绿色有机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所有原料均为非转基因，避免潜在的健康风险。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非转基因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每种原料都经过严格的质量检测，确保其营养成分和安全性。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严格筛选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优质原料来源及标准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85" r="998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供应商评估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对供应商进行全面评估，包括其生产环境、质量管理体系等。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定期审计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定期对供应商进行审计，确保其持续符合我们的质量标准。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批次检测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每批原料入库前都进行抽样检测，确保原料质量稳定可靠。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原料采购流程与质量控制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原料仓库保持恒定的温度和湿度，确保原料新鲜度。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先进先出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采用先进先出的库存管理原则，确保原料新鲜度。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不同种类的原料分开储存，避免交叉污染。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原料储存与保鲜措施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生产工艺与流程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原料筛选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选用优质、新鲜、无污染的原材料，确保产品质量和安全。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清洗处理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对原材料进行严格的清洗和处理，去除杂质和有害物质。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加工制作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采用先进的生产工艺和设备，确保产品的营养成分和口感。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包装储存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采用环保、安全的包装材料，确保产品在储存和运输过程中的品质和安全。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生产工艺简介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严格遵守卫生标准，确保生产环境的清洁和卫生，防止产品受到污染。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在生产过程中严格控制温度，确保产品的营养成分和口感不受损失。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精确控制每个生产环节的时间，确保产品的生产效率和质量。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关键生产环节控制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安全认证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通过权威机构的安全认证，证明产品符合国家相关法规和标准，保障消费者的权益和安全。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追溯体系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建立完善的追溯体系，确保产品的来源和去向可追溯，提高产品的信任度和品牌形象。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对生产出的产品进行严格的质量检测，包括外观、口感、营养成分等方面，确保产品符合标准。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产品质量检测与认证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产品种类与特点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有机蔬菜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采用有机种植方式，无农药残留，富含维生素和矿物质。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超级食品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如奇亚籽、螺旋藻等，富含营养，有助于增强免疫力和提高能量。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天然果汁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采用新鲜水果冷榨而成，不含添加剂，保留水果的天然营养成分。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健康零食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如坚果、干果等，富含健康脂肪和纤维，适合作为小食或加餐。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主要产品种类介绍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各类产品特点及优势分析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有机蔬菜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无农药残留，更安全健康。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有机种植方式更注重土壤质量和生态平衡，对环境友好。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7117" r="7117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有机蔬菜通常比普通蔬菜更有营养，口感也更好。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51" r="15651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02" r="1570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各类产品特点及优势分析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https://d.book118.com/175342341012011034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2024-08-29T10:15:42.229</cp:lastPrinted>
  <dcterms:created xsi:type="dcterms:W3CDTF">2024-08-29T02:15:42Z</dcterms:created>
  <dcterms:modified xsi:type="dcterms:W3CDTF">2024-08-29T02:15:44Z</dcterms:modified>
</cp:coreProperties>
</file>