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914AD-CA68-4698-8329-8088FE656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E23D7-8BCE-4BCE-A876-C35ACBAEE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B58EF-E9AB-4D9E-A256-D8E0BB7AE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BF43A-9B12-44DD-82EC-93096745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CDB6A-264C-4954-9CE8-95BEA78B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DEE85-548E-43DE-A6B7-A0A71FD16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F4053-40CA-42EA-B1BF-EBD1E958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074D8-2FFA-4081-A734-2EF1FD3E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1F816-4721-4E43-904E-3EE12A4A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1BFD3-ACED-4FC0-9901-286E6F98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07B26-CA6A-4FC4-B0F6-7120A638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3312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《保密意识培训》ppt课件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保密意识培训的方法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保密意识培训的实践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保密意识培训的效果评估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保密意识培训的重要性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维护公司知识产权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公司内部的机密信息可能涉及到知识产权，如专利、商标等，保密意识培训有助于员工认识到这些信息的价值，并采取措施予以保护。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防止商业机密泄露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通过培训，员工可以了解如何妥善保管公司机密信息，避免信息被泄露给竞争对手或无关人员，从而保护公司的商业利益。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保障公司正常运营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一些敏感信息如客户资料、合同条款等，如果泄露可能会影响公司的正常运营，保密意识培训有助于员工在日常工作中避免无意识的信息泄露。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875" r="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292" r="112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958" r="10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保护公司机密信息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防止经济损失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机密信息的泄露可能会给公司带来直接的经济损失，如客户流失、合同违约等。通过保密意识培训，员工可以更好地为公司利益着想，避免因疏忽导致经济损失。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员工的行为举止直接影响到公司的形象和声誉。保密意识培训有助于员工树立良好的职业道德，维护公司的形象和声誉。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增强公司凝聚力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保密意识培训可以增强员工对公司的信任和归属感，提高员工的工作积极性和凝聚力。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维护公司利益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保护机密信息不仅是公司的道德责任，也是法律规定的义务。保密意识培训可以帮助员工了解相关法律法规，避免因违反法律规定而承担法律责任。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遵守法律法规是公司合规经营的重要前提。保密意识培训有助于员工了解合规经营的重要性，确保公司在合法合规的范围内开展业务活动。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通过保密意识培训，员工可以了解如何妥善处理敏感信息，预防因信息泄露导致的法律纠纷，降低公司的法律风险。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预防法律纠纷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避免法律责任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保密意识培训的内容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28" b="74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73" b="10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保密法定义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保密法是保护国家秘密、商业秘密和个人隐私的法律规范，旨在防止信息泄露和被非法获取。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保密法的重要性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保密法对于维护国家安全、企业竞争力和个人隐私具有重要意义，是保障国家安全、经济发展和社会稳定的重要基石。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保密法律法规体系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包括国家保密法、刑法中有关保密的规定、保守国家秘密法实施条例等相关法律法规，形成了一套完整的保密法律法规体系。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公司保密制度的定义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公司保密制度是指企业为了保护自身商业秘密、技术秘密和客户信息等重要机密而制定的一系列规章制度。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公司保密制度的重要性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公司保密制度是维护企业核心竞争力、保障企业安全和稳定发展的重要保障，也是企业履行社会责任和法律义务的必然要求。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公司保密制度的内容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包括保密责任、保密措施、保密范围、保密时限以及保密奖惩等方面的规定，旨在规范员工行为，防止机密外泄。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公司保密制度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加密技术是保护信息安全最基本、最核心的技术手段之一，通过对信息进行加密处理，使其成为不可读的代码，从而保护信息的机密性和完整性。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访问控制技术通过限制不同用户对敏感信息的访问权限，防止非法用户获取敏感信息，是保护信息安全的重要手段之一。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防火墙技术是一种隔离内部网络和外部网络的技术，通过设置安全策略，对进出内部网络的数据包进行过滤和检查，从而防止非法访问和攻击。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保密技术手段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保密意识培训的方法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https://d.book118.com/175343312043011100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2024-09-08T00:22:06.332</cp:lastPrinted>
  <dcterms:created xsi:type="dcterms:W3CDTF">2024-09-07T16:22:06Z</dcterms:created>
  <dcterms:modified xsi:type="dcterms:W3CDTF">2024-09-07T16:22:08Z</dcterms:modified>
</cp:coreProperties>
</file>