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8BB29-4AC7-4E7B-8DBB-6BC7E147C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A4F90-9A01-4656-9D58-29BCB9F92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9B909-E10E-4B02-9107-D7D396D88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DC8433-23D6-4E56-8F3A-83D9E1982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D5BFF1-070C-4295-9C99-4594D6079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1462FC-0B0C-49CB-AA69-CAA097300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893B4F-C1D0-486F-89DB-80655B104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9B040C-4A8A-436F-B074-1E422F90D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6109EE-F147-4195-BA44-3FF9C4D0C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24698-C710-4045-8C14-37865B1CB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49B17-8EAF-412E-949E-65B2149FC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34431023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帮助企业构建创新团队的管理咨询训练师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创新团队构建理念与重要性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管理咨询训练师角色与职责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招募与选拔优秀创新团队成员策略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培训与提升创新团队能力途径探讨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激励机制设计在创新团队建设中应用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跨部门协作促进创新成果转化落地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创新团队构建理念与重要性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151" r="331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创新团队是由一群具有共同目标和互补技能的成员组成的，致力于通过协作、沟通和知识共享来推动创新和改进的团体。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创新团队定义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创新团队通常具备高度的自主性、协作性、创造性和适应性，能够快速响应市场变化和技术进步，为企业带来持续的竞争优势。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创新团队特点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创新团队定义及特点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865" r="1786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创新团队是企业发展的重要驱动力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创新团队能够为企业提供源源不断的创新思路和解决方案，帮助企业应对市场挑战和抓住机遇。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创新团队是企业文化的重要组成部分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创新团队的建设和培育有助于形成积极向上的企业文化，提高员工的归属感和凝聚力。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企业发展与创新团队关系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某科技公司通过组建创新团队，成功研发出一款颠覆性的新产品，实现了市场占有率的大幅提升。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046" r="2204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某制造企业通过创新团队的协作和努力，成功改进了生产流程，提高了生产效率和产品质量。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某零售企业通过创新团队推动线上线下融合，打造了全新的商业模式，实现了业务的快速增长。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成功案例分享：创新团队推动企业变革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管理咨询训练师角色与职责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明确管理咨询训练师在企业中的角色和定位，作为专业顾问和引导者，助力企业发展和团队成长。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深入了解企业需求，提供针对性的管理咨询和团队培训服务，帮助企业解决实际问题。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520" b="15520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与企业高层保持密切沟通，确保管理咨询和团队培训项目符合企业战略发展方向。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管理咨询训练师定位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具备扎实的管理理论基础，熟悉现代企业管理理念和实践，能够为企业提供专业的管理咨询服务。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8375" r="1837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具备良好的沟通和协调能力，能够与企业内部各个层级的员工有效沟通，推动管理咨询和团队培训项目的顺利实施。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精通团队建设和培训技巧，能够设计和实施高效的团队培训项目，提升团队凝聚力和创新能力。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具备较强的学习和适应能力，能够不断更新自己的知识和技能储备，跟上企业管理和团队发展的最新趋势。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核心技能与知识储备要求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通过管理咨询和团队培训服务，帮助企业构建创新文化，激发员工的创新意识和激情。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引入创新理念和工具方法，引导企业团队开展创新实践，推动企业产品和服务的持续创新。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设计和实施针对性的团队培训项目，提升员工的创新能力和团队协作能力，打造高效创新团队。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关注企业团队发展动态，及时提供管理咨询和团队培训支持，确保企业团队始终保持高效创新状态。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助力企业打造高效创新团队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招募与选拔优秀创新团队成员策略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12" r="71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42" r="14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843" b="484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人才市场现状及挑战分析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当前人才市场供需状况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分析各行业、各岗位的人才供需情况，了解市场趋势和热点。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创新团队需求特点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明确创新团队对人才的专业技能、创新能力、团队协作等方面的要求。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面临的主要挑战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如人才竞争激烈、招聘成本上升、人才匹配度不高等问题。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根据创新团队需求，制定包括专业技能、创新能力、团队协作、学习能力等方面的选拔标准。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896" r="18896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111" r="14111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制定选拔标准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通过笔试、面试、评估中心等多种手段，全面评估应聘者的综合素质和潜力。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确保选拔标准的科学性和公平性，避免主观偏见和歧视现象。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选拔标准制定与实施方法论述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简化招聘流程，提高招聘效率，确保招聘质量。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招聘流程优化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根据目标人才的特点和需求，选择合适的招聘渠道，如校园招聘、社会招聘、内部推荐等。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渠道选择策略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定期评估招聘渠道的效果，及时调整和优化渠道策略，确保招聘渠道的稳定性和有效性。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渠道维护与管理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持续优化招聘流程和渠道选择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https://d.book118.com/175344310234011110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2024-09-16T02:21:19.356</cp:lastPrinted>
  <dcterms:created xsi:type="dcterms:W3CDTF">2024-09-15T18:21:19Z</dcterms:created>
  <dcterms:modified xsi:type="dcterms:W3CDTF">2024-09-15T18:21:21Z</dcterms:modified>
</cp:coreProperties>
</file>