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D3C49-523E-4862-9CF0-4EC57697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3B2FA-3040-4F9C-A113-DE0E02AF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F56E7-520E-4659-99D5-0C83DD24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1DC59-6BA8-4953-A1BF-C71781787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BFF5F-A1C8-4D7D-AE51-467527277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4E024-0797-4890-87E3-A9021D52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51996-084B-4D98-8909-0D22E07C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513CB-22A8-4A28-82E2-2DAE5005A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0494F-6081-4E2F-95B3-0770592A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7BEA4-BB96-4CBE-ABD9-A8D4BA7F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8F93-3782-43B2-AC7A-6EBBACA6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00004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美国国民经济形成的过程对会计的影响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美国国民经济形成过程概述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会计在美国国民经济形成中作用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美国国民经济形成过程对会计影响分析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美国国民经济形成过程对会计影响案例研究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探讨美国国民经济形成过程对会计的影响，有助于深入理解会计在经济发展中的作用，同时为其他国家和地区的会计发展提供借鉴。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作为全球最大的经济体，美国国民经济的形成和发展对全球经济格局产生了深远影响。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全球化背景下的美国经济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随着美国经济的不断发展，会计在国民经济中的地位和作用也逐渐发生了变化。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会计在美国经济中的角色演变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本研究旨在分析美国国民经济形成过程中会计的角色、功能及其变革，揭示经济发展与会计之间的内在联系。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采用历史分析法、比较研究法和案例分析法等，通过对相关历史文献的梳理和评价，结合具体案例，深入探讨美国国民经济形成过程对会计的影响。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美国国民经济形成过程概述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缺乏独立的金融体系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当时的金融体系主要由英国控制，殖民地缺乏独立的货币和信贷体系。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农业生产为主导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殖民地时期，美国经济主要依赖农业生产，包括谷物、棉花、烟草等农作物的种植。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对外贸易依赖性强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殖民地经济严重依赖与欧洲国家的贸易，出口农产品和原材料，进口制成品。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殖民地时期经济特点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19世纪工业革命的到来，推动了美国制造业、交通运输业和通讯业的快速发展。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资本主义制度的确立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随着工业革命的深入，资本主义制度在美国得以确立，为经济发展提供了制度保障。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工业革命时期，复杂的商业活动催生了会计专业的兴起，会计逐渐成为企业管理和决策的重要工具。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工业革命与经济发展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两次世界大战期间，美国经济经历了战争刺激下的快速增长，军工产业和相关产业蓬勃发展。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战争经济的刺激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战争期间，政府加强了对经济的干预和调控，包括税收、财政支出和货币政策等方面。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政府干预的加强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战争期间，为了适应战时经济的需要，会计准则得到了进一步的发展和完善，如成本会计、预算控制等方面的准则。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会计准则的发展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两次世界大战期间经济变化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当代美国经济发展趋势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20世纪末以来，以信息技术为代表的高科技产业在美国迅速崛起，成为经济增长的重要引擎。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全球化趋势的加强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随着全球化的深入发展，美国经济越来越融入全球经济体系，对外贸易和投资规模不断扩大。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会计国际化趋势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随着经济全球化的发展，美国会计准则逐渐与国际会计准则趋同，推动了会计国际化趋势的发展。同时，美国会计界也积极参与国际会计标准的制定和协调工作。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高科技产业的崛起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会计在美国国民经济形成中作用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记录企业交易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会计通过记录企业的日常交易，如购销商品、提供劳务、支付薪酬等，形成财务报表，反映企业的财务状况、经营成果和现金流量。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反映宏观经济活动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会计不仅记录微观企业的经济活动，还通过汇总和分析这些数据，为宏观经济政策制定提供依据，如GDP核算、就业数据等。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监督经济活动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会计通过审计和财务报告分析等手段，对企业和整个经济的运行进行监督，确保经济活动的合规性和有效性。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会计记录与反映经济活动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提供管理信息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会计通过提供内部管理报告和分析，帮助管理层了解企业的财务状况和经营成果，为决策提供支持。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会计通过识别和评估企业面临的各种风险，如市场风险、信用风险和流动性风险等，协助管理层制定相应的风险管理策略。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参与预算编制和预测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会计通过编制预算和参与预测，协助企业管理层制定经营计划和目标，以及评估不同决策方案的经济后果。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会计参与企业管理和决策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https://d.book118.com/176000004212010044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2024-09-13T07:18:12.542</cp:lastPrinted>
  <dcterms:created xsi:type="dcterms:W3CDTF">2024-09-12T23:18:12Z</dcterms:created>
  <dcterms:modified xsi:type="dcterms:W3CDTF">2024-09-12T23:18:14Z</dcterms:modified>
</cp:coreProperties>
</file>