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0FDE3-847C-4836-A0F8-DA4EE5D10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4B809-D029-401C-9591-9637B8990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08BF0-A7DA-4C75-8041-98B2C923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71872-42CE-48DD-BADF-8C45DA4E2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95CC8-6005-4043-A858-D8A5BE985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23E93-A13E-4412-B821-0F9B46B51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0E97E-CC4D-4B4F-92AF-D8B5B7387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EDB96-750F-477C-BDB6-2DDAAC939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D9A1E-CB78-40AC-9675-D2D9EC5DE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E6D8C-66C2-468E-BE16-55E5CD7A7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9AA56-5B72-43C0-B296-D6C403506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012351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宁夏安全健康教育知识讲座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通过讲座向居民普及安全知识，提高居民在日常生活和工作中的安全防范意识和应对能力。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促进社区和谐稳定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通过安全教育减少安全事故和风险，维护社区的和谐稳定。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将安全教育与健康生活方式相结合，引导居民养成健康的生活习惯。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介绍常见的安全风险和隐患，以及相应的防范措施和应对方法。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讲解基本的急救知识和技能，如心肺复苏、止血等，提高居民在紧急情况下的自救和互救能力。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提供健康饮食、运动等方面的指导，帮助居民建立健康的生活方式。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通过分享实际的安全教育案例，让居民更加深入地了解安全教育的重要性和实际效果。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安全教育案例分享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93" r="216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67" r="996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818" r="781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定期检查电线、电器，不乱丢烟蒂，不私拉乱接电线，以及使用适合的灭火器等。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掌握基本的急救技能，如CPR、止血、处理烫伤等。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确保门窗紧闭，使用安全锁，避免将贵重物品暴露在外。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注意食品的保质期，正确储存食物，避免交叉污染。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家庭火灾预防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家庭急救知识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家庭防盗措施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家庭食品安全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注意行人安全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骑行安全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乘车安全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984" r="698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777" r="777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580" r="1258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659" r="1065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红灯停、绿灯行，不酒驾、不疲劳驾驶，使用安全带等。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在交叉路口、学校附近等地方要特别小心，保持车速。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佩戴头盔，遵守交通信号，不在机动车道上骑行。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不将身体探出车外，不在车内乱扔物品。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不透露个人敏感信息，如身份证号、银行卡号等。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警惕网络钓鱼、虚假广告等诈骗行为，不轻信陌生人的信息。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识别网络诈骗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注意保护个人隐私，避免发布过于暴露的信息。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安全使用社交媒体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定期更新软件，使用可靠的杀毒软件，不随意点击未知链接。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防范网络病毒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制定应急预案，准备应急物资，了解地震发生时的正确应对方法。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地震防范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洪水防范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台风防范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雪灾防范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关注天气预报，不在低洼地带居住或工作，了解逃生路线。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加固门窗，减少外出，储备必要的生活用品。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注意保暖，减少外出，保持道路畅通。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https://d.book118.com/176001235114010040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2024-09-06T19:56:54.442</cp:lastPrinted>
  <dcterms:created xsi:type="dcterms:W3CDTF">2024-09-06T11:56:54Z</dcterms:created>
  <dcterms:modified xsi:type="dcterms:W3CDTF">2024-09-06T11:56:56Z</dcterms:modified>
</cp:coreProperties>
</file>