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0F143-35B1-4897-B928-2474D6BB5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C4E6F-6094-4BDA-AC62-107DBE01E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956C3-AE6C-4ADA-B8D3-6D53558A2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A56A3-CD5E-4816-8691-B7F955F88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42348D-9EEF-4153-9C3C-3EBCDA863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0C2032-44F2-47C7-B082-69BD8C5D6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E6F6C8-555B-4ED6-8F6F-2E8143E9B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360A3-522B-473A-AB0D-40C283CAC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21D0E-CD0B-416D-BF4D-CAAE93BBC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18E82-E040-4FCE-B9FA-000C5F6FF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1B67C-C4BB-4F1A-9AB6-C2328CAEC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0403222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肿瘤临床分子诊断技术的应用进展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肿瘤临床分子诊断技术基础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肿瘤临床分子诊断技术应用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肿瘤临床分子诊断技术进展及挑战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肿瘤临床分子诊断技术前景展望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随着环境污染和生活方式的改变，肿瘤的发病率和死亡率逐年上升，成为威胁人类健康的主要疾病之一。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肿瘤的高发病率与死亡率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传统的肿瘤诊断方法如影像学、病理学等存在一定的局限性和不足，难以满足临床精准诊断的需求。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传统诊断方法的局限性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随着分子生物学和基因组学的发展，分子诊断技术逐渐兴起并在肿瘤诊断中显示出独特的优势和潜力。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分子诊断技术的兴起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分子诊断技术概述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广泛应用于肺癌、乳腺癌、结直肠癌、肝癌等多种肿瘤的诊断、预后评估和治疗指导等方面。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分子诊断技术的应用领域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分子诊断技术是指利用分子生物学和基因组学的理论和技术，通过检测肿瘤相关基因、蛋白质等分子的异常变化，对肿瘤进行精准诊断的一种方法。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分子诊断技术的定义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包括基因突变检测、基因表达谱分析、蛋白质组学分析、表观遗传学检测等多种技术。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分子诊断技术的种类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通过分子诊断技术检测肿瘤相关分子的异常变化，可以更早、更准确地发现肿瘤，避免漏诊和误诊。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指导个体化治疗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不同患者的肿瘤分子特征存在差异，通过分子诊断技术可以为患者制定个体化的治疗方案，提高治疗效果和生存率。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推动精准医学的发展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分子诊断技术是精准医学的重要组成部分，通过不断深入研究和完善技术，可以推动精准医学在肿瘤领域的广泛应用和发展。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提高肿瘤诊断的准确性和敏感性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肿瘤临床分子诊断技术基础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了解生物大分子的基本组成和功能，是理解分子诊断技术的前提。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DNA、RNA和蛋白质的结构与功能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掌握基因在转录和翻译水平的调控机制，有助于理解肿瘤发生发展过程中的基因异常表达。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了解基因突变与疾病发生的关系，特别是与肿瘤相关的基因突变，为分子诊断提供理论依据。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基因突变与疾病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聚合酶链式反应（PCR）是一种用于放大特定DNA片段的分子生物学技术，广泛应用于肿瘤相关基因的检测。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测序技术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包括一代测序、二代测序和三代测序等，用于检测肿瘤相关基因的突变、插入、缺失等变异情况。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杂交技术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如荧光原位杂交（FISH）和比较基因组杂交（CGH）等，用于检测肿瘤细胞的染色体异常和基因扩增。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分子诊断技术原理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肿瘤标志物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包括蛋白质类标志物、糖类标志物、酶类标志物等，用于肿瘤的早期诊断、预后评估和疗效监测。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肿瘤相关基因变异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如BRCA1/2、TP53、KRAS等与肿瘤发生发展密切相关的基因变异，是分子诊断的重要靶点。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癌基因与抑癌基因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了解癌基因和抑癌基因在细胞生长、增殖和分化中的调控作用，有助于理解肿瘤的发生机制。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肿瘤相关基因与标志物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肿瘤临床分子诊断技术应用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NGS技术在肿瘤基因突变检测中的应用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通过高通量测序技术，对肿瘤基因组进行全面、深入的测序和分析，揭示肿瘤基因突变图谱。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单细胞测序技术在肿瘤基因突变检测中的应用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针对单个肿瘤细胞进行基因组测序，揭示肿瘤细胞间的异质性及克隆演化过程。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液体活检技术在肿瘤基因突变检测中的应用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通过检测血液、尿液等体液中的肿瘤细胞或肿瘤DNA，实现无创、动态的肿瘤基因突变检测。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基因突变检测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基因表达谱分析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结合组织形态学和基因表达谱数据，揭示肿瘤组织内不同细胞类型间的相互作用及调控机制。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空间转录组学在肿瘤基因表达谱分析中的应用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利用高通量测序技术对肿瘤组织或细胞中的RNA进行测序和分析，揭示肿瘤基因表达谱的异常变化。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RNA-seq技术在肿瘤基因表达谱分析中的应用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针对单个肿瘤细胞进行RNA测序，揭示肿瘤细胞间的基因表达异质性及调控网络。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单细胞RNA-seq技术在肿瘤基因表达谱分析中的应用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https://d.book118.com/176004032223010055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2024-09-23T14:32:03.101</cp:lastPrinted>
  <dcterms:created xsi:type="dcterms:W3CDTF">2024-09-23T06:32:03Z</dcterms:created>
  <dcterms:modified xsi:type="dcterms:W3CDTF">2024-09-23T06:32:05Z</dcterms:modified>
</cp:coreProperties>
</file>