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261F9-36EC-4E28-BEAD-A38163AEC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78AF9-D0F8-4DC7-B0A1-BB1F69873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EE468-4F13-437F-98FC-57B29CD0E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AD6CA-C819-4CEB-BA03-409CEAE17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D36AA7-ACD1-4B5B-B19E-3F514D916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12ABCE-BE36-4835-AD6B-8FF4DE530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6D230C-D11B-4719-9C24-399D0B496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609288-6940-47F4-90D3-9D5D1A1ED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D94842-ADDE-4FB6-B3A7-DA9290AC5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410D9-56BB-4ED2-ADA9-7A4933165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C3B6B-F0DD-46FB-9C5E-F1D512815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0414311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眩晕中医护理查房PPT课件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100">
              <a:solidFill>
                <a:schemeClr val="accent1">
                  <a:alpha val="100000"/>
                </a:schemeClr>
              </a:solidFill>
              <a:latin typeface="STSong"/>
              <a:ea typeface="STSong"/>
              <a:cs typeface="STSong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中医对眩晕的认识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眩晕的中医护理措施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眩晕的预防与保健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眩晕的典型病例分享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眩晕概述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眩晕是一种主观上的运动性或位置性幻觉，是因机体对空间定位障碍而产生的一种动性或位置性错觉。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真性眩晕和假性眩晕，前者有明显的外物或自身旋转感，多由前庭系统功能障碍引起；后者仅有头昏、头重脚轻而无旋转感，多由全身系统性疾病引起。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69" r="1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74" r="280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包括耳部疾病、神经系统疾病、心血管疾病、代谢性疾病等。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目前尚不完全清楚，可能与前庭系统、视觉系统、本体感觉系统、大脑皮质及皮层下血管舒缩中枢的功能障碍有关。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主要表现为发作性的旋转性眩晕，常伴恶心、呕吐、倾倒、眼球震颤等症状。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根据临床表现及相关检查进行诊断，如听力学检查、前庭功能检查、影像学检查等。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中医对眩晕的认识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风邪外袭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痰浊内阻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气血亏虚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肝阳上亢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中医病因病机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风邪侵袭，上扰清窍，导致眩晕。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痰浊中阻，清阳不升，引起眩晕。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气血不足，脑失所养，引发眩晕。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肝阳上亢，上扰清窍，导致眩晕。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87" r="1518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627" b="1262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中医辨证分型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眩晕伴恶心呕吐、胸闷、苔白腻。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眩晕伴头痛、失眠、舌质紫暗。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眩晕伴心悸、气短、乏力、舌质淡白。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眩晕伴头痛、耳鸣、口苦、舌红苔黄。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风痰上扰型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痰瘀互结型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气血亏虚型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肝阳上亢型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1" r="1667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根据不同证型，选用相应的中药汤剂或中成药。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针灸、推拿、拔罐等中医特色疗法。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根据证型选择合适的食物进行调理。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保持心情舒畅，避免过度劳累，适当运动。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中医治疗方法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眩晕的护理评估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通过观察患者的症状和体征，如头晕、恶心、呕吐、耳鸣等，评估患者的病情状况。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问诊法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体检法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辅助检查法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通过询问患者病史、症状、诱因等，了解患者的基本情况，为后续护理提供依据。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通过测量患者生命体征、检查身体状况等，了解患者的身体状况，为护理提供依据。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通过实验室检查、影像学检查等手段，进一步了解患者的病情状况，为护理提供依据。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242" r="624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评估患者头晕、恶心、呕吐、耳鸣等症状的严重程度、持续时间等。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了解患者既往病史、家族史、用药史等，评估患者是否存在其他疾病对眩晕的影响。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评估患者的生命体征、身体状况等，了解患者是否存在其他身体问题对眩晕的影响。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身体状况评估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了解患者的心理状况、情绪状态等，评估患者是否存在心理问题对眩晕的影响。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https://d.book118.com/176004143111010032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2024-08-31T11:56:52.514</cp:lastPrinted>
  <dcterms:created xsi:type="dcterms:W3CDTF">2024-08-31T03:56:52Z</dcterms:created>
  <dcterms:modified xsi:type="dcterms:W3CDTF">2024-08-31T03:56:54Z</dcterms:modified>
</cp:coreProperties>
</file>