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5EEC9-533A-4995-85AF-25A9BEDAC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AD47E-AEC1-4DBD-9830-E53668F40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30EF8-E371-4B92-934E-1B0AD1B38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1A45D-4402-4E49-A725-56301FE9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DB9EF6-B98F-4BD0-92B5-4FA3DE80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D2BB0-297B-4220-BDE3-7D3804652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DBE0C-12AE-4836-BA5A-23C1E970E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3483F-025C-4FEB-8E62-91130D005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1F5AB-2853-47FC-8F20-DF7AE229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AED09-A720-47A6-A1F4-A3ACC2CE1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DEBF6-4473-472A-8B9C-223B3A71E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051212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微积分知识点概括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微分法及其应用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积分法及其应用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微分方程初步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微积分在实际问题中应用举例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微分与导数定义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微分是函数在某一点处的局部变化率，即函数在该点处的切线斜率。微分反映了函数值随自变量变化的快慢程度。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导数定义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导数是函数在某一点处的微分值，即函数在该点处的切线斜率。导数描述了函数值随自变量变化的趋势和速度。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积分是求一个函数在某个区间上与自变量轴所围成的面积的过程。积分可以理解为对微分过程的逆操作，即“求和”的过程。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积分具有线性性、可加性、保号性、绝对可积性等基本性质。这些性质在解决积分问题时具有重要的应用。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积分性质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微分与积分关系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微分和积分是互逆的运算过程。微分是求导的过程，而积分是对导数进行求和的过程。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微分与积分的互逆关系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微分定理（如罗尔定理、拉格朗日中值定理等）与积分定理（如牛顿-莱布尼兹公式、柯西积分公式等）之间存在密切的联系。这些定理为微分和积分的计算和应用提供了重要的理论依据。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微分定理与积分定理的联系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微分法及其应用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导数计算法则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复合函数求导法则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理解并掌握复合函数的求导法则，能够运用链式法则对复合函数进行求导。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四则运算法则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掌握导数加减乘除的运算法则，特别是乘法法则中的链式法则和乘法分配律。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基本初等函数的导数公式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需要熟练掌握常数、幂函数、指数函数、对数函数、三角函数以及反三角函数的导数公式。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隐函数求导法则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掌握隐函数的求导方法，能够运用隐函数求导公式对隐函数进行求导。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参数方程求导法则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理解参数方程的概念，掌握参数方程求导的方法，能够运用参数方程求导公式对参数方程进行求导。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理解高阶导数的概念，掌握高阶导数的定义及计算方法。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高阶导数的定义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掌握莱布尼兹公式，能够运用该公式计算高阶导数。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莱布尼兹公式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了解高阶导数在解决实际问题中的应用，如加速度、jerk等物理量的计算。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高阶导数在解决实际问题中的应用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高阶导数求法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罗尔定理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理解罗尔定理的条件和结论，掌握罗尔定理的证明方法及应用。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拉格朗日中值定理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理解拉格朗日中值定理的条件和结论，掌握拉格朗日中值定理的证明方法及应用。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柯西中值定理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了解柯西中值定理的条件和结论，掌握柯西中值定理的证明方法及应用。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泰勒中值定理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了解泰勒中值定理的条件和结论，掌握泰勒中值定理的证明方法及应用。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微分中值定理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积分法及其应用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凑微分法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通过将被积函数与微分公式相匹配，寻找原函数。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分部积分法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将复杂函数拆分为两个较简单函数的乘积，再逐步积分。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换元法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利用变量代换简化被积函数，使之易于积分。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不定积分计算技巧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包括可加性、保号性、估值定理和积分中值定理等。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定积分的计算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采用牛顿-莱布尼兹公式，将定积分转化为原函数在区间端点的函数值之差。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包括计算面积、体积、弧长、旋转体体积等，以及求解一些物理问题，如功、压力等。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定积分计算及应用举例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https://d.book118.com/176005121224010053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2024-09-20T17:06:02.536</cp:lastPrinted>
  <dcterms:created xsi:type="dcterms:W3CDTF">2024-09-20T09:06:02Z</dcterms:created>
  <dcterms:modified xsi:type="dcterms:W3CDTF">2024-09-20T09:06:04Z</dcterms:modified>
</cp:coreProperties>
</file>