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BA3E46-DB8A-4324-870D-AA78F7C258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7E7779-C07A-4806-B3DF-2903A5F0A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EDFC03-3DF1-4A91-874F-CF0797B05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022316-DACC-434F-A766-E72929D96A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07C6BB-7B17-4D4C-A75B-6F931F0F3E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B8F84D-75EA-4EB4-8280-CD6EA5A835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0D21AD-A7C0-41C5-A5A9-DE2E797F95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ED5A45-61B0-4F50-B2BA-9317F468F1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AAB3DB-806F-4DDE-8F21-362105F18C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0FEB28-B5DF-43EB-842C-473B96DB6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4640C4-8864-4619-B8CE-D8DF3A87C2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01010113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自身免疫性肝炎护理查房ppt课件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自身免疫性肝炎概述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自身免疫性肝炎治疗进展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自身免疫性肝炎护理要点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自身免疫性肝炎患者教育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自身免疫性肝炎护理案例分享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自身免疫性肝炎概述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54" r="3095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398" r="23398"/>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自身免疫性肝炎是一种由自身免疫系统攻击肝脏细胞引起的慢性肝炎。</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多发于女性，症状隐匿，病程较长，可发展为肝硬化和肝衰竭。</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尚不完全清楚，可能与遗传、环境、免疫系统异常等因素有关。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自身免疫系统攻击肝脏细胞，导致肝脏炎症、损伤和纤维化。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病理机制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乏力、食欲不振、黄疸、肝区疼痛等。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根据临床表现、实验室检查（如肝功能异常、自身抗体阳性）和病理学检查进行综合评估。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诊断标准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自身免疫性肝炎治疗进展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免疫抑制剂</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抗炎药物</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保肝药物</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生物制剂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pic>
        <p:nvPicPr>
          <p:cNvPr id="28" name="Picture 28"/>
          <p:cNvPicPr>
            <a:picLocks noChangeAspect="1"/>
          </p:cNvPicPr>
          <p:nvPr/>
        </p:nvPicPr>
        <p:blipFill>
          <a:blip r:embed="rId2"/>
          <a:srcRect l="18886" r="1888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5689" r="56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585" r="1458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98" r="1659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用于抑制免疫系统对肝脏的攻击，如糖皮质激素和环孢素等。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用于缓解肝炎症状和减轻炎症反应，如非甾体抗炎药和秋水仙碱等。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用于保护肝脏功能，如维生素E和葡醛内酯等。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用于阻断免疫系统对肝脏的攻击，如抗肿瘤坏死因子-α抗体等。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保持均衡的饮食结构，增加蔬菜、水果和全谷物的摄入，减少高脂肪和高糖食物的摄入。</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健康饮食</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进行适量的有氧运动，如散步、游泳和骑自行车等，有助于提高身体免疫力和缓解病情。</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适量运动</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接受心理支持治疗，减轻焦虑和抑郁等情绪问题，有助于提高治疗效果和生活质量。</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心理支持</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戒烟和戒酒有助于保护肝脏健康，延缓病情进展。</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戒烟戒酒</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非药物治疗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最新研究进展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新型免疫抑制剂的研究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目前正在研究新型免疫抑制剂，以寻找更有效、副作用更小的药物。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生物标志物的研究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通过研究生物标志物，可以更准确地诊断和监测自身免疫性肝炎的病情进展。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个体化治疗的研究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根据患者的具体情况制定个体化的治疗方案，以提高治疗效果和生活质量。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自身免疫性肝炎护理要点</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https://d.book118.com/176010101131010033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2024-09-02T05:24:26.885</cp:lastPrinted>
  <dcterms:created xsi:type="dcterms:W3CDTF">2024-09-01T21:24:26Z</dcterms:created>
  <dcterms:modified xsi:type="dcterms:W3CDTF">2024-09-01T21:24:28Z</dcterms:modified>
</cp:coreProperties>
</file>