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F1E03-ADDC-4F40-9878-489BC2D3A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B7DFF-1F44-4EF3-AA01-324BAD0E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B1DFD-8F04-4FB3-B024-3F6CBD9C9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F2B26-8ED4-41E3-ABA6-9F1F27E8F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70085-F8C9-4A7E-8CB5-890724F9A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9D48A-2562-43A5-A9C9-97CD1503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D646D-0C58-4FEA-9CD9-D1BE027F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42A73-8FAE-470B-AA80-B5FD9C975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EFAA3-3CB8-4A33-9039-99E24EF0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8CF0-1E9D-47E9-A377-4B2E3337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D14E-54D4-4CC7-B94F-77FC67B1D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11112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营销管理重点知识总结报告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市场研究与定位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营销管理是对企业营销活动的计划、组织、执行、控制和评估的过程。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营销管理是企业为了实现经营目标，通过一系列营销策略和手段，满足客户需求、提升品牌形象和市场份额的过程。它涵盖了市场研究、产品开发、定价、促销和分销等多个方面。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营销管理的目的和任务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营销管理的目的是实现企业战略目标，提高市场份额和利润。任务包括识别和满足客户需求，建立品牌形象和市场地位。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首要目标是确保企业的营销活动与整体战略目标一致，提高市场份额和利润。为了实现这些目标，营销管理需要关注客户需求，通过市场研究和分析了解客户的需求和期望，并采取相应的策略来满足这些需求。同时，营销管理还需要建立和维护品牌形象，通过有效的品牌管理和传播手段提升品牌知名度和忠诚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营销管理过程包括市场分析、目标设定、策略制定、执行和控制五个阶段。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一个系统的过程，包括以下几个阶段：市场分析，即通过市场研究了解客户需求、竞争态势和行业趋势；目标设定，基于市场分析的结果，制定具体的营销目标和指标；策略制定，根据目标制定相应的营销策略，包括产品、定价、促销和分销等；执行和控制，实施营销策略并对其进行监控和调整，以确保实现预期的营销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市场研究与定位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30" r="94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市场研究的方法和步骤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明确研究目的，确定研究范围和对象。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通过调查、访谈、观察等方法收集相关数据。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对收集到的数据进行整理、分类、统计和分析，提取有价值的信息。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将分析结果以书面形式呈现，提供决策参考。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确定细分标准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进行市场细分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选择目标市场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制定定位策略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市场细分与定位的策略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根据产品特点和市场情况，选择适当的细分标准，如地理、人口统计、心理和行为等。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评估各子市场的潜力，选择适合企业战略目标和资源优势的目标市场。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根据选定的标准，将市场划分为若干个子市场。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根据目标市场的需求和竞争情况，制定差异化的定位策略，以突出企业产品的优势和特色。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了解消费者的需求、偏好和购买动机，为产品设计和营销策略提供依据。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研究消费者的购买决策过程，包括信息收集、品牌选择、购买决策和购后评价等环节。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通过调查了解消费者对产品或服务的满意度，发现改进空间，提升客户体验。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分析消费者的心理特征和行为模式，揭示消费者决策背后的原因和规律，为企业制定更精准的营销策略提供支持。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消费者心理与行为模式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产品生命周期阶段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介绍产品生命周期的四个阶段，即引入期、成长期、成熟期和衰退期，以及每个阶段的特点和营销策略。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延长产品生命周期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分析如何通过市场细分、产品改进、营销策略调整等方式延长产品生命周期，提高市场占有率。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应对产品衰退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探讨在产品进入衰退期时，企业应如何应对，如调整价格、促销、开发新产品等策略。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分析不同的产品组合策略，如全线全面型、市场专业型、产品专业型和特殊类型，并讨论如何根据企业战略和市场环境选择合适的策略。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解释产品组合的概念，包括产品线和产品项目，以及产品组合的宽度、深度和关联度。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探讨如何进行产品线的扩展、缩减和剔除，以及如何优化产品线结构，提高整体效益。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24" r="1252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产品组合与产品线管理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新产品市场推广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分析如何进行新产品的市场推广，包括定位、定价、分销和促销策略的制定。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新产品开发的风险与控制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探讨新产品开发过程中可能面临的风险，如技术风险、市场风险、财务风险等，并提出相应的风险控制措施。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介绍新产品开发的流程，包括创意产生、创意筛选、概念开发、商业分析、产品开发、试销和上市等阶段。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新产品开发与推广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满足企业利润目标、市场份额目标、品牌形象目标等。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基于市场需求、成本和竞争状况，制定合理的价格策略。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定价的目标和原则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心理定价法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定价的方法和技巧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2670" b="126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5898" r="58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根据产品成本加上预期利润来确定价格。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根据市场需求和竞争状况来制定价格。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根据产品价值来制定价格，强调产品差异化。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利用消费者心理特点来制定价格，如奇数定价、捆绑定价等。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https://d.book118.com/176011112204010050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2024-09-16T04:22:12.699</cp:lastPrinted>
  <dcterms:created xsi:type="dcterms:W3CDTF">2024-09-15T20:22:12Z</dcterms:created>
  <dcterms:modified xsi:type="dcterms:W3CDTF">2024-09-15T20:22:15Z</dcterms:modified>
</cp:coreProperties>
</file>