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97EDF8-1C0E-473F-BD7E-F511B986E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040CDD-4CAA-465C-9C93-B40146D7A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5A5191-9C1B-422E-9EF7-D6E9DF6FD2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D7D0EA-B4BC-45A0-9BFB-0C2D29837A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CBF736-4A9C-4332-809B-10D10BE2A0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5104EE-031C-471C-9D92-85EE3A6E45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524C16-C77F-4F1C-BF92-4ABAB69105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C2E784-5EB2-4222-8A38-934A4055D2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71EBD5-7220-4ABA-8865-D4CE610ED8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818C5F-021E-4A9E-BE30-1493A3A5D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463A57-91E4-4284-A40A-BB9B2EA46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012042203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切口与缝合技术对伤口愈合的影响及效果评估</a:t>
            </a:r>
          </a:p>
        </p:txBody>
      </p:sp>
      <p:sp>
        <p:nvSpPr>
          <p:cNvPr id="3" name="TextBox 3"/>
          <p:cNvSpPr txBox="1"/>
          <p:nvPr/>
        </p:nvSpPr>
        <p:spPr>
          <a:xfrm>
            <a:off x="2015888" y="3818645"/>
            <a:ext cx="8032799"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切口与缝合技术概述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实验设计与方法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结果分析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讨论与解释</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伤口愈合的重要性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伤口是皮肤或黏膜组织受到损伤后所形成的裂口，其愈合过程涉及复杂的生物学和医学问题。良好的伤口愈合对于恢复受损组织的功能、减少并发症以及提高患者生活质量具有重要意义。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切口与缝合技术的影响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切口与缝合技术是外科手术中的关键步骤，直接影响伤口愈合的质量和速度。不同的切口形状、大小以及缝合方式会对伤口愈合产生不同的影响，因此研究切口与缝合技术对伤口愈合的影响及效果评估具有重要的实践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研究目的：本研究旨在探讨不同切口与缝合技术对伤口愈合的影响，并评估其效果，为临床医生选择合适的切口与缝合技术提供理论依据和实践指导。</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研究问题：本研究将围绕以下几个问题展开研究</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不同切口形状和大小对伤口愈合的影响如何？</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不同缝合方式对伤口愈合的影响如何？</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如何评估切口与缝合技术对伤口愈合的效果？</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切口与缝合技术概述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清洁切口</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手术未进入炎症区，未进入呼吸、消化及泌尿生殖道等部位的切口，如甲状腺大部切除术等。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可能污染切口</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手术时可能带有污染的缝合切口，如胃大部切除术等。皮肤不容易彻底灭菌的部位、6小时内伤口经过清创术缝合、新缝合的切口又再度切开的情况也属于此类。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污染切口</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指邻近感染区或组织直接暴露于污染或感染物的切口，如阑尾穿孔的阑尾切除术、肠梗阻坏死肠管切除手术等。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切口类型及特点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329" b="1032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62" b="5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缝合技术分类与应用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单纯缝合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使切口创缘的两侧直接对合的一类缝合方法，包括单纯间断缝合、单纯连续缝合等。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内翻缝合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将缝合组织内翻，以保证缝合外表面光滑避免粘连，包括间断内翻缝合、连续内翻缝合等。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外翻缝合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将缝合组织外翻，被缝合或吻合的空腔之内衬面保持光滑，如间断垂直褥式外翻缝合、间断水平褥式外翻缝合等。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0054" r="3005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不同部位的切口方向选择应考虑到局部解剖、功能恢复和美观等因素。</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切口部位与方向</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缝合材料选择</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缝合技术熟练度</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术后护理与并发症处理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根据手术部位、组织类型和预期愈合时间选择合适的缝合材料，如可吸收线、非吸收线等。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医生对缝合技术的掌握程度和操作经验直接影响伤口愈合的效果。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术后伤口护理、感染预防以及并发症的及时处理对伤口愈合至关重要。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实验设计与方法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495" r="3049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299" r="302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1405" r="1140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选用健康成年雄性SD大鼠作为实验动物，体重250-300g，饲养环境恒定，自由摄食饮水。</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实验动物选择</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将大鼠随机分为4组，每组10只。分别为对照组、切口不缝合组、简单缝合组和复杂缝合组。</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分组方法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实验动物与分组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切口制作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在大鼠背部制作一个长度为2cm的全层皮肤切口，深达筋膜层，避免损伤肌肉和骨骼。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缝合方法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对照组不进行任何处理；切口不缝合组仅制作切口，不进行缝合；简单缝合组采用间断缝合，使用4-0丝线缝合皮肤；复杂缝合组采用连续锁边缝合，使用5-0可吸收线缝合皮肤及皮下组织。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切口制作与缝合方法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记录各组大鼠切口愈合时间、感染率、瘢痕形成情况等指标。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观察指标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采用SPSS软件进行数据分析，比较各组之间的差异，以P&lt;0.05为具有统计学意义。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数据处理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https://d.book118.com/176012042203010031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2024-08-30T11:30:01.901</cp:lastPrinted>
  <dcterms:created xsi:type="dcterms:W3CDTF">2024-08-30T03:30:01Z</dcterms:created>
  <dcterms:modified xsi:type="dcterms:W3CDTF">2024-08-30T03:30:04Z</dcterms:modified>
</cp:coreProperties>
</file>