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68459-F18E-46F9-8208-FECCDD7A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70C1F-C428-4789-8A70-3D61C29E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A2B2B-D2E8-454D-A1AE-F5FC6896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81A4E-24F8-462C-8CB6-62FB40E1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21A270-DC75-4EB7-8EB8-A8877A5F7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4E704-696D-4A19-98C4-3BA09D5CB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E5A6B-7EFB-4857-9D58-F12F86D4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ED79E-2061-4F25-9500-84E6C343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8576C-1736-4E45-8805-47BC13A66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4DF13-730D-41EC-82B0-57F79217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045A6-E30B-462A-96ED-77D7E465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12055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拜访客户前准备什么课件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准备销售材料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确定销售目标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客户公司名称、成立时间、注册地、主营业务等基本信息。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客户公司组织架构、管理层人员构成及分工。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客户公司的企业文化、经营理念和发展战略。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客户基本情况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客户业务范围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客户公司的业务领域、产品或服务类型。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客户公司在行业中的地位、市场份额及竞争优势。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客户公司的主要合作伙伴和供应商。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客户公司的主要竞争对手及竞争优势。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客户公司未来市场拓展计划和发展趋势。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483" r="748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786" r="578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客户公司在目标市场的地位、市场份额及竞争格局。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客户市场地位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准备销售材料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产品的比较优势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突出产品的优势和差异，强调产品在市场上的竞争力。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产品案例和用户评价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提供成功案例和用户评价，增加客户对产品的信任感。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详细的产品介绍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包括产品的特点、性能、使用方法等，以便客户更好地了解产品。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产品资料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准备相关的演示软件，如PPT、产品展示软件等，以便在客户面前展示产品。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演示软件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实物样品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视频或图片资料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如果有实物样品，可以带上样品，让客户更直观地了解产品。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准备相关的视频或图片资料，以便在演示过程中使用。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准备一份合同草案，以便在与客户商谈时使用。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合同草案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提供详细的报价单，包括产品价格、运输费用等，以便客户了解总成本。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准备售后服务协议，明确售后服务的内容和期限，以便客户放心购买。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售后服务协议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合同文档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制定拜访计划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https://d.book118.com/176012055040010100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2024-09-24T03:15:10.497</cp:lastPrinted>
  <dcterms:created xsi:type="dcterms:W3CDTF">2024-09-23T19:15:10Z</dcterms:created>
  <dcterms:modified xsi:type="dcterms:W3CDTF">2024-09-23T19:15:12Z</dcterms:modified>
</cp:coreProperties>
</file>