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E3C25-EEAF-4FB8-86F9-DC13DC7A3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DB080-89DD-446A-8A1B-9ED4E50E8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4C809-6F94-4A72-8492-4B0E62176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E68EB-0097-4D18-8770-9701B20E6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19BC16-CAEC-4633-8714-6F7205B4E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717A5D-AAF3-4E67-AE5D-DCC072679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B5E8CE-99A1-4BC8-BD60-D8C68AFC2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CDB0E-41DB-40D8-80C5-D5C7EF8E7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CCA6C-15EB-4FFD-978F-0A0C5F4E2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B805A-2E52-4F0D-97E2-A5ECF6ABB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2C613-F9E4-41F0-880F-9877AC532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14021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素材护理查房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素材护理查房内容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素材护理查房技巧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素材护理查房案例分析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素材护理查房概述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98" r="295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素材护理查房是一种以患者为中心，通过护理人员之间的交流和讨论，以提高护理质量和患者满意度的护理活动。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通过查房，提高护理人员的专业知识和技能，发现并解决护理过程中的问题，优化护理方案，提高患者的治疗效果和生活质量。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素材护理查房有助于提高护理人员的专业素养，增强团队协作能力，促进护理工作的规范化、科学化和专业化。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素材护理查房广泛应用于临床护理工作中，包括手术室、ICU、急诊科等高风险、高要求的护理场景，是提高护理质量的重要手段之一。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素材护理查房起源于20世纪中叶的美国，最初是为了提高手术室护理质量而开展的。随着时间的推移，素材护理查房逐渐发展成为一种重要的护理管理工具，被广泛应用于全球范围内的医疗机构。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护理查房在发展中不断完善和改进，从最初的以手术室为重点发展到涵盖各个临床科室的全面护理管理。同时，随着信息化技术的不断发展，素材护理查房也逐渐与信息技术相结合，实现数字化、智能化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素材护理查房流程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选择一个合适的时间和地点进行护理查房，确保所有相关人员都能参与。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确定查房时间与地点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提前收集患者的病历、护理记录、检查结果等相关资料。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通知参与查房的医护人员、患者及家属，确保他们有足够的时间准备。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通知参与人员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准备必要的查房工具，如体温计、听诊器、手电筒等。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参与查房的人员进行自我介绍，并介绍患者的基本情况。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自我介绍与患者介绍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对患者进行全面的护理评估，包括病情状况、自身认知情况、心理状况等。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针对患者的具体情况，进行讨论并给予相应的护理指导。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讨论与指导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详细记录查房过程和结果，及时反馈给患者及家属。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记录与反馈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对本次护理查房进行总结，指出存在的问题和不足之处。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归档资料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针对存在的问题，制定相应的改进措施，以提高护理质量。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将本次查房的资料进行整理归档，以便日后查阅。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素材护理查房内容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583" r="2658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姓名、年龄、性别、诊断、病情状况等。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体温、脉搏、呼吸、血压等。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情绪、认知、行为等。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家庭、亲友、社区等支持情况。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患者生理指标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患者心理状况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患者社会支持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404" b="124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护理措施评价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护理计划与执行情况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是否按照护理计划进行，执行过程中有无偏差。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护理操作规范性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各项护理操作是否符合规范，有无安全隐患。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各项护理措施的效果如何，有无改进空间。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https://d.book118.com/176014021030010040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2024-09-06T08:21:49.768</cp:lastPrinted>
  <dcterms:created xsi:type="dcterms:W3CDTF">2024-09-06T00:21:49Z</dcterms:created>
  <dcterms:modified xsi:type="dcterms:W3CDTF">2024-09-06T00:21:51Z</dcterms:modified>
</cp:coreProperties>
</file>