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626C2A-8182-4F0C-820D-2CFC73167A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B0619D-DE41-4135-9E7A-22B5C7A347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11FC05-5800-4CAF-8E7F-288FEA9301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6E4109-326C-4AE9-A523-B2202DC615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4A27208-152D-4CF7-B4D2-BD2E88B781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E14B62B-72FA-4AA4-AC2D-50D0CFD09C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83BB628-9498-47A9-9A48-D9EEF84075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01BC99-CD5E-4473-9E02-BEDAD5A261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81F2D6-D62F-46F9-8258-7D78C8A263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B8A9AE-AC8F-4748-8B99-6301C5975E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078C46-4CAB-47AF-A626-4907EACD32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6015053021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给护理实习生讲课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44631" y="5235132"/>
            <a:ext cx="3273378" cy="3790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endParaRPr lang="en-US" sz="2025">
              <a:solidFill>
                <a:schemeClr val="dk1">
                  <a:lumMod val="95000"/>
                  <a:lumOff val="5000"/>
                  <a:alpha val="100000"/>
                </a:schemeClr>
              </a:solidFill>
              <a:latin typeface="Arial"/>
              <a:ea typeface="Arial"/>
              <a:cs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护理实习生的角色与职责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护理基础知识与技能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临床实践与案例分析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应对压力与提高职业素养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实习总结与未来发展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护理实习生的角色与职责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护理实习生是学习护理知识和技能的阶段，需要不断学习和掌握新的知识和技能。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学习者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助手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沟通桥梁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护理实习生需要在带教老师的指导下，协助完成病人的护理工作。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护理实习生需要将病人的需求和情况及时反馈给医生和护士，以便及时处理和解决问题。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护理实习生的角色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护理实习生需要严格遵守医院的规章制度，包括着装、考勤、操作等方面的规定。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遵守医院规章制度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护理实习生需要在带教老师的指导下，协助完成病人的基础护理和生活护理。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协助病人护理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护理实习生需要密切观察病人的病情变化，及时向带教老师汇报，以便及时处理和解决问题。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观察病情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护理实习生的职责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具备高度的责任心和职业道德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护理实习生需要具备高度的责任心和职业道德，能够认真履行职责，为病人提供优质的护理服务。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具备扎实的护理理论基础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护理实习生需要具备扎实的护理理论基础，能够理解和掌握护理操作和病情观察的方法和技巧。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具备良好的沟通能力和团队协作精神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护理实习生需要具备良好的沟通能力和团队协作精神，能够与病人和同事进行有效的沟通和协作。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护理实习生的期望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护理基础知识与技能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4011" r="401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基础护理知识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基础护理概念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阐述基础护理在医疗体系中的地位和作用，强调基础护理对于患者康复的重要性。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护理基本原则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介绍护理工作的基本原则，如尊重、关爱、保密等，以及在护理实践中如何贯彻这些原则。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护理程序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详细讲解护理程序的五个步骤，包括评估、诊断、计划、实施和评价，以及在每个步骤中应注意的事项和技巧。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129" b="312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列举并简要介绍一些常见的护理操作，如测量生命体征、口腔护理、更换床单等，强调操作前准备、操作步骤、操作后注意事项等。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讲解护理操作规范和安全知识，包括如何预防交叉感染、如何正确使用防护用品等，以提高实习生的安全意识和自我保护能力。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护理操作技能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操作规范与安全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基础护理操作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有效沟通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介绍有效沟通的原则和方法，如倾听、表达、非语言沟通等，以及在沟通过程中如何关注患者需求和情感。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与患者及其家属的沟通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讲解如何与患者及其家属进行良好沟通，包括建立信任关系、提供心理支持等，以提高患者满意度和依从性。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7000" b="7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护理沟通技巧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阐述护理伦理的基本原则，如尊重患者的自主权、不伤害患者等，以及在护理实践中如何遵循这些原则。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护理伦理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介绍与护理工作相关的法律法规，如护士条例、医疗事故处理条例等，以提高实习生的法律意识和风险意识。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护理法律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护理伦理与法律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临床实践与案例分析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https://d.book118.com/176015053021010042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2024-09-09T08:42:58.861</cp:lastPrinted>
  <dcterms:created xsi:type="dcterms:W3CDTF">2024-09-09T00:42:58Z</dcterms:created>
  <dcterms:modified xsi:type="dcterms:W3CDTF">2024-09-09T00:43:01Z</dcterms:modified>
</cp:coreProperties>
</file>