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DCF20-5C9F-4550-A1AF-11FD0357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F7DAD-96E7-4AB6-8AAB-F71EA6BE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7BCB4-236E-481D-98C6-BAFB915A8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9C017-B498-4C9F-958E-E8256221D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8A92A-C1A3-4028-8E11-FC24257B8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5F10F-52FA-4EBA-B2FD-1AD148E1D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76730-F7E6-415E-B22E-7630F35B0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C7C7C-B6E2-48EC-8D36-458D03FF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D59C6-7E2B-433A-8A48-E37D9DE8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F8EE0-E594-495D-AE1D-78552FD35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1DDC0-E174-4BC8-9D77-063256B75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2112504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心理健康对于情绪管理的重要性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心理健康与情绪管理概述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心理健康对情绪管理积极影响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心理健康问题对情绪管理负面影响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提升心理健康以促进情绪管理策略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心理健康与情绪管理概述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心理健康是指个体在心理、情感和行为方面的良好状态，具备正常的智力、积极的情绪、和谐的人际关系以及良好的社会适应能力。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心理健康是人类健康的重要组成部分，对于个体的日常生活、工作、学习和人际交往等方面都具有深远的影响。保持心理健康有助于提高个体的生活质量，促进身心健康发展。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情绪管理是指个体对自己的情绪进行识别、评估、调整和表达的过程，以达到情绪与环境的动态平衡，促进个体的心理健康和幸福感。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情绪管理对于个体的心理健康和社会适应具有重要意义。通过有效的情绪管理，个体可以更好地应对生活中的挑战和压力，减少负面情绪的影响，提高积极情绪的体验，从而保持良好的心理状态。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406" r="30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心理健康是情绪管理的基础和前提。具备良好心理健康的个体更容易识别和理解自己的情绪，采用积极有效的策略进行情绪管理。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心理健康对情绪管理的影响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情绪管理有助于维护心理健康。通过合理的情绪调节和表达方式，个体可以减少负面情绪对心理健康的负面影响，增强积极情绪对心理健康的促进作用。同时，良好的情绪管理能力也有助于提高个体的社会适应能力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情绪管理对心理健康的促进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心理健康与情绪管理关系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心理健康对情绪管理积极影响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心理健康有助于增强个体的自我意识，使其能够更准确地识别和理解自己的情绪。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通过心理健康的培养，个体能够形成更客观、积极的自我评价，从而增强自信。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心理健康有助于提高个体的自我观察能力，使其能够更敏锐地察觉自己情绪的变化。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43" r="2544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提高自我认知能力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69" b="84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445" b="204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增强情绪调节能力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心理健康有助于个体更准确地识别自己和他人的情绪，为有效调节情绪打下基础。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通过心理健康的培养，个体能够学会以适当的方式表达自己的情绪，避免情绪积压或爆发。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心理健康有助于个体掌握更多的情绪调节策略，如深呼吸、冥想、运动等，以应对不同情境下的情绪挑战。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幸福感提升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心理健康有助于提升个体的幸福感，使其更容易感受到生活中的美好和快乐。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心理健康有助于个体形成乐观的态度，以更积极的心态面对生活中的挑战和困难。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通过心理健康的培养，个体能够增强心理韧性，在遭遇挫折时更快地从消极情绪中恢复过来。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促进积极心态形成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心理健康问题对情绪管理负面影响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https://d.book118.com/176021125041010044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2024-09-12T12:00:30.512</cp:lastPrinted>
  <dcterms:created xsi:type="dcterms:W3CDTF">2024-09-12T04:00:30Z</dcterms:created>
  <dcterms:modified xsi:type="dcterms:W3CDTF">2024-09-12T04:00:32Z</dcterms:modified>
</cp:coreProperties>
</file>