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EE701F-9DD2-4196-AC07-8B5A10E6A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9D399-B980-44E0-9503-B68EFCA9E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4AE8D-11DE-44DE-93E5-ED57C5216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AC093-AE02-454C-AD14-A368C16BB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7ED438-C4FE-449A-A99E-760D0E9BB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BDEA8C-B904-4D64-951C-2D8D2DA2D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64C11A-B926-485C-BBBE-504F6C09A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AB1D6A-E4E7-47CA-B9AC-AB6078E76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25B423-5FD9-45AB-820A-DFF006458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00DEC-702C-4703-9E58-8F049DFC3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12077-9B71-4E43-839B-A3693B7E8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02400304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库存管理的基本术语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订货点与订货量确定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需求预测与补货计划制定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库存优化策略探讨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总结：提升库存管理效率关键举措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库存基本概念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库存是指企业在生产经营过程中为销售或耗用而储备的物资，包括原材料、燃料、低值易耗品、在产品、半成品、产成品、协作件、商品等。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库存具有整合需求和供给、维持各项活动顺畅进行的功能，包括保持生产运作的独立性、满足产品需求的变化、增强生产计划的柔性、为克服原料交货延迟提供一定保障以及利用经济订购批量的好处。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可分为贵重物品与普通物资，如金银珠宝等贵重物品需要重点管理。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按价值划分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可分为原材料库存、半成品库存和产品库存。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按物品在企业的产品成形状态划分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可分为安全库存、储备库存、在途库存和正常周转库存。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按库存物品的形成原因划分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可分为独立需求库存与相关需求库存。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按物品需求的相关性划分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库存类型划分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库存成本构成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购入成本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指购买物资本身所花费的成本，包括物资的购买价格和运输费用等。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订购成本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指企业为了订购物资而发生的各种费用，包括采购部门的日常费用、采购人员的工资和差旅费用等。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储存成本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指企业为储存物资而发生的费用，包括仓储设备的折旧费用、维修费用、保险费用以及储存物资所占用的资金利息等。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缺货成本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指由于物资供应中断而造成的损失，包括停工待料损失、延迟发货损失以及丧失销售机会的损失等。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订货点与订货量确定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连续性检查策略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对库存进行连续检查，当库存降低到订货点水平时，即发出一个订货，每次的订货量保持不变，都为固定值。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需求率均匀且为常量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在计划期内，需求率均匀且为常量，即每日需求量不变。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提前期固定且为常量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从订货到货物到达之间的时间间隔为常量，称为提前期。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周期性检查策略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每隔一定时期检查一次库存，并发出一次订货，把现有库存补充到最大库存水平。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订货点设置原则及方法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每次订购固定数量的商品，不随库存量的变化而增减。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根据销售量或生产量来确定订购量，即每次订购量等于一定时期内的销售量或生产量。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订货量计算公式及示例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批对批法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固定批量法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安全库存定义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为了防止不确定性因素（如交货期突然延期、临时用量增加、交货误期、突发性设备故障等特殊原因）而预计的保险储备量（缓冲库存）。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安全库存设置原则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不缺料导致停产（保证物流的畅通）；在保证生产的基础上做最少量的库存（避免积压资金）；不呆料（物尽其用）。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安全库存调整方法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根据历史数据或经验判断设定初始安全库存；根据实际需求与预测需求之间的差异进行调整；定期评估并更新安全库存水平。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安全库存设置与调整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库存控制策略与方法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ABC分类法原理及应用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ABC分类法定义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根据库存物品的价值、重要性等因素，将其分为A、B、C三类，分别采取不同的管理措施。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ABC分类法应用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通过对库存物品进行分类，可以实现对重点物品的精细化管理，降低库存成本，提高库存周转率。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实时库存监控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通过信息化手段，对库存物品进行实时监控，掌握库存动态，避免积压和缺货现象。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设置库存上下限，当库存量低于下限或高于上限时，系统自动报警，提醒管理人员及时采取相应措施。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实时库存监控与报警机制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https://d.book118.com/176024003041010052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2024-09-18T11:12:12.171</cp:lastPrinted>
  <dcterms:created xsi:type="dcterms:W3CDTF">2024-09-18T03:12:12Z</dcterms:created>
  <dcterms:modified xsi:type="dcterms:W3CDTF">2024-09-18T03:12:14Z</dcterms:modified>
</cp:coreProperties>
</file>