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9EBBE-0A8C-492D-B71D-9EFF84FC3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24C19-1F9B-4DD8-8E39-B7F9DB472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2B99F-2ECC-4EBE-A72D-7B6E4B490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30C81-76A0-4AD6-9723-BF1731B84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2334C1-5230-4BEF-A631-F3182D9BF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8CBEB8-B289-46A3-8703-7E09AB751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0CDBDF-2CBE-4410-ACE6-B700FE8B8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C9DEE-F557-4610-B4BD-C6E6E4515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08552D-4B44-48BC-919D-A542A03A1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74D1C-0F51-4145-9D1B-2EAE5EC82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263F1-CE8D-444B-9291-33A2F06C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2424222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昆明产品安全认证流程培训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产品安全认证概述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申请产品安全认证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产品检测与评估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安全认证审批与证书颁发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产品安全认证的维护与监督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产品安全认证概述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https://d.book118.com/176024242224010041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2024-09-08T22:23:54.597</cp:lastPrinted>
  <dcterms:created xsi:type="dcterms:W3CDTF">2024-09-08T14:23:54Z</dcterms:created>
  <dcterms:modified xsi:type="dcterms:W3CDTF">2024-09-08T14:23:56Z</dcterms:modified>
</cp:coreProperties>
</file>