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A9101-15A7-4E5A-9C87-650A15603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D20E4-DD9C-44A2-9B83-2E4F4702E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374EF-277A-4F4C-8759-2D41AF8F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D1775-AC76-4326-9DFC-3B2C88E5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CF6F7-197F-46A4-BEF9-331B21DD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9F736B-B6BC-4CD9-B512-E89EB0F0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4DCE1-B808-4DC9-A721-7B5B0AD9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F9E4C-9070-4138-986D-AF6D73534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C107C-070B-41BD-AB04-723517B4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DE161-6854-4DE6-BF13-CEE5512A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EBC86-22B8-4A89-BE6F-C09A162E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5054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过去一年纪检部门工作成果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纪检部门工作亮点与特色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纪检部门工作不足与反思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未来一年纪检部门工作计划与展望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落实全面从严治党要求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纪检部门作为党内监督专责机关，承担着维护党的章程和其他党内法规、检查党的路线方针政策和决议执行情况、协助党委加强党风建设和组织协调反腐败工作等重要职责。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推动党风廉政建设和反腐败斗争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通过总结纪检部门工作，可以深入剖析存在的问题和不足，提出改进措施和建议，进一步推动党风廉政建设和反腐败斗争的深入开展。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纪检部门主要职责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包括维护党的纪律、促进党风廉政建设、开展反腐败工作等。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工作总结的时间范围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一般为过去一年的工作总结，也可根据需要选择其他时间段进行总结。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工作总结的内容范围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包括纪检部门在履行职责过程中所开展的主要工作、取得的成效、存在的问题以及改进措施等方面。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监督执纪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负责党内纪律和监督体系的执行，对党员和党组织进行纪律检查和监督，确保党的路线、方针、政策和决议的贯彻执行。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开展巡视工作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组织巡视组对各级党组织和领导干部进行巡视，发现问题并提出整改要求，推动全面从严治党向基层延伸。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查处违纪行为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对违反党纪政纪的行为进行查处，包括贪污腐败、违反中央八项规定等问题，维护党的纪律严肃性和纯洁性。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受理信访举报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受理党员、群众对党组织和党员领导干部的检举、控告和申诉，保护党员和群众的合法权益。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纪检部门职责与任务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纪检部门组织架构与人员配置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纪检部门通常包括中央纪委、地方各级纪委和基层纪委等层级，形成完整的监督体系。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纪检部门人员包括纪委书记、副书记、常委、委员等领导成员，以及各级纪检监察干部，具备高度的政治觉悟和专业素养。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纪检部门按照受理、初核、立案、调查、审理、处置等程序开展工作，确保案件查处的公正性和规范性。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纪检部门在工作中遵循法律法规和党的纪律规定，严格保密纪律，确保调查取证的合法性和有效性。同时，加强与司法机关的协调配合，形成反腐败斗争的合力。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纪检部门工作流程与规范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过去一年纪检部门工作成果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案件数量与类型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过去一年内，纪检部门共立案查处各类违纪违法案件XX余件，其中涉及贪污受贿、权力寻租、违反中央八项规定精神等问题的案件占比较大。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查处效率与质量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通过优化工作流程和加强内部协作，案件查处效率得到显著提高，平均结案时间缩短至XX个月以内。同时，坚持依法依规、实事求是的原则，确保案件查处质量。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重点案件突破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成功查处了一批社会影响恶劣、涉案金额巨大的重点案件，如某市原市委书记贪污受贿案、某国企高管滥用职权案等，有力地震慑了腐败分子。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案件查处情况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08" b="15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对各级党组织和党员干部的监督检查实现全覆盖，定期开展专项检查、巡视巡察和明察暗访，确保监督无死角。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监督检查范围与频次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通过监督检查，发现了一批违反党纪国法的问题线索，及时督促相关单位进行整改落实。对整改不力的单位和个人进行严肃问责。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发现问题与整改落实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加强与审计、财政等部门的协作配合，形成监督合力。同时，畅通群众举报渠道，鼓励社会各界积极参与监督。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监督合力形成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组织开展了一系列党风廉政宣传教育活动，如廉政党课、警示教育片观看、廉政文化进校园等，提高了党员干部的廉洁自律意识。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宣传平台与载体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充分利用报刊、电视、网络等媒体平台，打造“清风廉韵”等廉政文化品牌，传播正能量、弘扬主旋律。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社会氛围营造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通过广泛宣传廉洁典型和曝光反面案例，营造了崇廉拒腐的社会氛围。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制度创新与完善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针对新形势下党风廉政建设和反腐败斗争的需要，制定出台了一系列新的制度规定，如《关于进一步规范党员干部廉洁从政行为的若干规定》等。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加强对制度执行情况的监督检查，对违反制度规定的行为进行严肃处理。同时，建立健全制度执行的考核评价机制，确保制度落地生根。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长效机制建设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着眼于构建不敢腐、不能腐、不想腐的长效机制，深化标本兼治，推动党风廉政建设和反腐败斗争向纵深发展。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制度建设与完善情况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纪检部门工作亮点与特色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https://d.book118.com/176025054224010100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2024-09-25T03:36:02.455</cp:lastPrinted>
  <dcterms:created xsi:type="dcterms:W3CDTF">2024-09-24T19:36:02Z</dcterms:created>
  <dcterms:modified xsi:type="dcterms:W3CDTF">2024-09-24T19:36:04Z</dcterms:modified>
</cp:coreProperties>
</file>