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3C230-6705-452C-A8BE-B554AADA0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CB838-7317-479F-9733-7FAD3683A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D2A20-B49E-4FA8-9DAF-BCD07DD05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B136A-40E6-4230-834F-8A26C93E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48A31-51E2-4B62-BF06-8853DC839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FAB62-AA5E-4BE4-8CD0-180BB28B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36260-CC5F-4EC4-B383-73F4742DE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96B80-459F-4617-8F6A-AFACF04A4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A3960-8648-4F63-869E-48DE31CB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37683-FFD4-4748-9DA4-0002F8E5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CCEA8-E3D5-489F-AAEC-0FF4F2DA7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25124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节后复工后的安全风险评估节后复工安全培训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节后复工安全风险评估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节后复工安全风险识别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节后复工安全培训内容与实施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节后复工安全监管与保障措施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应对节后复工安全风险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节后复工常伴随着员工心态调整、设备重启、新员工入职等多种变化，可能带来安全风险。通过安全风险评估和培训，旨在提高员工安全意识，确保工作场所安全。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落实企业安全主体责任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企业作为安全生产的责任主体，需关注节后复工的安全问题，通过风险评估和培训等措施，切实履行安全职责。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针对节后复工期间可能出现的各类安全风险进行评估，包括员工安全意识、设备设施安全、作业环境等方面。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评估节后复工期间的安全风险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根据风险评估结果，制定相应的安全措施并严格执行，确保节后复工期间的安全生产。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制定并执行相应的安全措施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通过节后复工安全培训，提高员工的安全意识和操作技能，增强员工应对安全风险的能力。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培训员工提高安全意识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节后复工安全风险评估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对工厂、车间、办公室等场所的设施进行详细的安全检查，包括电气线路、消防设施、安全出口等，确保设施符合安全标准，消除潜在的安全隐患。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设备完好率检查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对节后重新投入使用的设备进行全面的检查，包括设备的运转情况、磨损程度、是否存在故障等，确保设备能够正常、安全地运行。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检查设备设施的安全防护措施是否完善，如安全罩、安全门、急停按钮等是否齐全、有效，确保在紧急情况下能够及时采取防护措施。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390" b="9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50" b="43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作业环境安全评估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作业场所清洁度检查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对节后复工的作业场所进行彻底的清洁，清除垃圾、杂物等，保持作业环境的整洁、卫生，减少因环境因素导致的安全事故。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照明与通风条件评估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检查作业场所的照明和通风条件是否良好，确保光线充足、空气流通，为员工提供一个舒适、安全的作业环境。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安全标识与警示标志检查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检查作业场所的安全标识和警示标志是否齐全、醒目，确保员工能够清晰地识别各种安全标识和警示标志，提高员工的安全意识。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了解员工的身体健康状况，特别是节后返工的员工是否存在疲劳、疾病等问题，为员工提供必要的健康指导和帮助。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员工健康状况调查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关注员工的心理健康状况，及时发现员工可能存在的焦虑、压力等心理问题，提供心理支持和辅导，确保员工以良好的心态投入到工作中。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员工心理状况评估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针对节后复工的员工进行安全意识培训，强化员工的安全意识，提高员工的安全操作技能和安全防范能力。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员工身心状态评估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节后复工安全风险识别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故障树分析（FTA）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针对节后复工过程中可能出现的故障，利用故障树分析方法，识别故障原因及影响。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通过制定详细的安全检查表，对节后复工的各个环节进行全面排查，识别潜在的安全风险。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危险与可操作性分析（HAZOP）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通过系统分析节后复工过程中可能出现的偏差，识别潜在的危险和可操作性问题。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将节后复工的安全风险分为自然灾害、事故灾难、公共卫生事件和社会安全事件四类。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按风险性质分类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根据风险发生的可能性和后果严重程度，将节后复工的安全风险划分为特别重大、重大、较大和一般四个等级。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按风险等级划分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风险源辨识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通过对节后复工过程中的人、机、料、法、环等要素进行综合分析，识别潜在的风险源。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管控措施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风险源，制定相应的管控措施，如加强人员管理、完善设备维护、加强物料管理、优化工艺流程和改善环境条件等，以降低风险发生的可能性。同时，建立健全的风险监测和预警机制，及时发现并处理潜在的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风险源辨识与管控措施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https://d.book118.com/176025124004010044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2024-09-12T04:27:19.585</cp:lastPrinted>
  <dcterms:created xsi:type="dcterms:W3CDTF">2024-09-11T20:27:19Z</dcterms:created>
  <dcterms:modified xsi:type="dcterms:W3CDTF">2024-09-11T20:27:21Z</dcterms:modified>
</cp:coreProperties>
</file>