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E574CB-8A04-4479-859A-6FE396DFE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BF4AD-C7DE-475E-9FC4-F1C9568B0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2623C5-4824-48FE-A97F-C5CE20735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FF749F-5011-4E7E-92B9-81A273D8C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5B78B7-EC56-403D-A8CD-8B934B2B0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96225D-2613-4095-99B9-3C7B9809A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7D1EA5-C321-46B9-A497-62617EB1C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012BB5-47CB-45E7-9FD8-792FF08E9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EE984D-B2F1-4C82-B7CE-01763A1D1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CD454C-31F7-4F72-8080-B5C0DBCA5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8CFD2-8A31-4723-82A8-290900B96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02521212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测试报告总结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测试环境与配置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测试执行与结果分析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缺陷总结与改进建议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测试经验与教训总结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下一步工作计划与展望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根据客户需求说明书，对某软件系统进行功能测试。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5083" r="35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测试环境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5083" r="35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使用实际开发环境，确保测试结果真实有效。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测试团队由经验丰富的测试工程师组成，确保测试质量。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确保软件系统实现的功能符合客户需求说明书的要求。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4667" r="34667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34625" r="34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35292" r="35292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验证软件功能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检测软件在不同场景下的性能指标，如响应时间、并发用户数等。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评估软件性能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通过测试发现软件系统中可能存在的缺陷、漏洞和潜在风险。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发现潜在问题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针对软件系统的各项功能进行详细测试，包括界面操作、业务流程等。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功能测试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模拟多种用户场景，对软件的性能进行压力测试、负载测试和稳定性测试。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性能测试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测试软件在不同操作系统、浏览器和设备上的兼容性，确保用户在不同环境下获得良好体验。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兼容性测试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检测软件系统中可能存在的安全隐患，如SQL注入、跨站脚本攻击等。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安全测试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测试环境与配置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Windows 10，64位专业版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操作系统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网络环境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MySQL 5.7.26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Apache Tomcat 9.0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内网IP地址段192.168.1.0/24，外网IP地址通过NAT转换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测试环境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JMeter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用于进行性能测试和压力测试，模拟多用户并发请求场景。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Postman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用于进行接口测试，验证接口功能及返回数据准确性。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Selenium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用于进行自动化测试，模拟用户操作，验证系统界面及业务流程。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基础数据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包括用户信息、商品信息、订单信息等基础业务数据，用于支撑测试场景。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模拟数据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通过脚本生成大量模拟数据，用于性能测试和压力测试中的数据支撑。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历史数据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使用系统上线前的历史数据，验证系统升级后数据兼容性和准确性。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测试数据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测试执行与结果分析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确保所有需求规格说明书中的功能点都被测试覆盖，无遗漏。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测试覆盖率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按照测试用例设计，逐条执行测试，记录测试结果。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测试用例执行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及时发现功能缺陷，并使用缺陷管理系统进行跟踪和管理。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缺陷发现与跟踪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在缺陷修复后，对修复的功能进行回归测试，确保问题已解决且不影响其他功能。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回归测试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功能测试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https://d.book118.com/176025212123010100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2024-09-24T14:15:42.221</cp:lastPrinted>
  <dcterms:created xsi:type="dcterms:W3CDTF">2024-09-24T06:15:42Z</dcterms:created>
  <dcterms:modified xsi:type="dcterms:W3CDTF">2024-09-24T06:15:44Z</dcterms:modified>
</cp:coreProperties>
</file>