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1CF2F-90AE-4C43-BD46-17AD3A583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6EC1D-FAAA-4ABD-A113-0A9762269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F98A6-01DF-4E83-88C6-F67D15BB2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71853-EBD5-4830-9218-6813BE022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F26AC7-86B0-46A9-83F4-E3AFFAE25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02A2EA-6E76-46D5-8EB7-19179C5FE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6F9AEC-8B13-4C5D-8371-1EE175E8E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834B4A-340A-491D-9C36-68D544E53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8BBDE-A017-49DC-A0ED-548763EBA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2EA16-365B-4711-92BA-707156BB2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EE18B-1BE5-4E71-8E37-14DB4A354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301552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安全生产管理制度与安全设施设备管理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安全设施设备管理基本概念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安全生产管理制度在安全设施设备管理中的应用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安全生产管理制度与安全设施设备管理案例分析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安全生产管理制度与安全设施设备管理挑战与对策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通过建立完善的安全生产管理制度，企业可以确保员工在工作过程中的生命安全，减少工伤事故和职业病的发生。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安全生产是企业稳定运营的基础，事故和灾难不仅会造成人员伤亡和财产损失，还会影响企业的声誉和正常运营。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维护企业正常运营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安全生产管理制度有助于企业实现可持续发展，提高生产效率，降低运营成本，增强市场竞争力。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安全生产培训教育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定期开展安全生产培训和教育活动，提高员工的安全意识和操作技能。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明确各级管理人员和员工在安全生产中的职责和权利，形成全员参与的安全生产管理体系。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制定各类安全操作规程、应急预案等规章制度，规范员工的安全行为。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安全生产管理制度的实施与监管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严格执行安全生产法规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企业应遵守国家、地方和行业有关安全生产的法律法规和标准，确保安全生产的合法性。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强化事故应急处理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建立健全事故应急处理机制，提高应对突发事件的快速反应和处置能力。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加强安全检查和隐患排查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定期开展安全检查和隐患排查工作，及时发现和消除事故隐患。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落实安全责任追究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对违反安全生产规定的行为进行严肃处理，依法追究相关人员的法律责任。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安全设施设备管理基本概念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安全设施设备的定义与分类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安全设施设备是指用于预防、控制、减少或消除事故影响，保障人身安全与财产安全的设备、装置和器材。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根据用途和功能，安全设施设备可分为安全防护设施、安全监测设施、应急救援设施等。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安全设施设备具有预防事故、减轻事故后果、保障生产安全等功能。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通过合理配置和使用安全设施设备，可以降低事故发生的概率，减少事故损失，提高生产过程的本质安全水平。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安全设施设备的功能与作用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选型原则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根据生产过程中的危险因素、事故类型以及安全需求，选择适当的安全设施设备型号和规格。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配置要求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安全设施设备的配置应满足生产工艺要求，同时考虑设备间的相互关系和整体布局，确保设备能够发挥最大效用。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设备维护与更新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定期对安全设施设备进行维护保养，确保其处于良好状态；随着技术进步和产业升级，及时更新老旧设备，提高安全保障能力。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安全设施设备的选型与配置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安全生产管理制度在安全设施设备管理中的应用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设立专门管理机构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成立专门的安全设施设备管理机构，负责制度的执行和监督，确保各项规定得到有效落实。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加强人员培训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对安全设施设备管理人员进行专业培训，提高其管理水平和操作技能，确保设备的正常运行。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制定安全设施设备管理制度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明确安全设施设备的采购、安装、使用、维护、报废等管理流程，确保设备的安全性和稳定性。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安全设施设备管理制度的制定与执行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根据设备特性和使用要求，制定详细的安全设施设备操作规程，明确操作步骤、注意事项和异常情况处理措施。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制定操作规程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对设备操作人员进行操作规程培训，确保其熟练掌握设备操作技能和安全操作规范。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操作人员培训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定期对设备操作情况进行监督检查，及时发现和纠正违规操作行为，确保设备的安全运行。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安全设施设备操作规程的制定与执行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https://d.book118.com/176030155232010050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2024-09-16T10:38:23.371</cp:lastPrinted>
  <dcterms:created xsi:type="dcterms:W3CDTF">2024-09-16T02:38:23Z</dcterms:created>
  <dcterms:modified xsi:type="dcterms:W3CDTF">2024-09-16T02:38:25Z</dcterms:modified>
</cp:coreProperties>
</file>