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E90E5-AC67-4847-9006-8775966F4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54EEE-B26E-4EE3-98D9-C1A4E0DAE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F525D-E5EC-489B-9B2E-90554C142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5E6C1-7CE1-43AF-880D-3F8DA5BB4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198279-12A9-425D-804E-569CA4715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E9E6BF-0C75-4B20-B969-5B595E011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F32511-D1E5-4755-9BC5-A9EEB6063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C3203-D517-42A7-9091-6B0753B4F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AC055-94A4-44FC-AB63-321E1064D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04235-F835-45E9-A278-A492C5A45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48AF6-10C4-43A1-BDE1-64E513D70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302422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中学预防流感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中学预防流感的重要性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中学预防流感的措施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中学预防流感的建议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中学预防流感的具体案例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流感是一种由流感病毒引起的急性呼吸道传染病，具有高度传染性和快速传播的特点。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流感病毒分为甲、乙、丙三种类型，其中甲型病毒变异能力强，易引起大规模流行。流感主要通过飞沫传播，也可通过接触污染物体表面传播。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流感的症状包括发热、头痛、咳嗽、喉咙痛、肌肉疼痛、乏力等，通常发病急，病程短。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流感病毒主要通过飞沫传播，当感染者咳嗽、打喷嚏或说话时，病毒会随飞沫进入空气中，易感者吸入后即可感染。此外，接触被病毒污染的物品或表面后，再触摸口、鼻、眼等部位也可能感染病毒。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流感的症状与传播途径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流感可引起严重的身体不适，影响正常生活和工作，甚至可能导致并发症和死亡。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并发症包括肺炎、心脏疾病等，对于老年人、儿童、孕妇和身体虚弱的人来说，感染流感病毒后更容易出现严重并发症，甚至可能危及生命。此外，流感还会对社会和经济造成一定影响，如医疗资源紧张、生产效率下降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流感的影响与危害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中学预防流感的重要性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流感是一种由流感病毒引起的呼吸道传染病，具有高传染性。在中学阶段，学生处于生长发育期，身体抵抗力相对较弱，容易感染流感病毒。因此，预防流感对于保护学生身体健康至关重要。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流感病毒会影响人体的免疫系统，导致身体虚弱，容易感染其他疾病。对于中学生而言，感染流感可能会影响学习效果和身心健康，甚至导致长期健康问题。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保护学生身体健康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在中学阶段，学生需要保持充足的体力和精力来应对繁重的学习任务。如果学生感染流感，可能会出现发热、咳嗽等症状，需要休息和治疗。这可能会影响学生的学习进度和学校的正常教学秩序。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预防流感可以降低学生缺勤率，保证学校正常的教学秩序。学校可以采取有效的预防措施，如加强卫生宣传、定期消毒等，来降低流感在学校内的传播风险。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38" r="25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维护学校正常教学秩序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流感病毒的传播途径主要是通过飞沫传播和接触传播。在中学阶段，学生密集度较高，容易发生病毒传播。预防流感可以降低病毒的传播风险，保护学生和教职员工的健康安全。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中学预防流感不仅有助于减少流感的传播与扩散，还有助于维护社区和社会的公共卫生安全。如果学校内的流感病例得到有效控制，将有助于降低社区和社会的流感传播风险，保护更多人的健康。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减少流感的传播与扩散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中学预防流感的措施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https://d.book118.com/176030242231010045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2024-09-14T21:13:37.828</cp:lastPrinted>
  <dcterms:created xsi:type="dcterms:W3CDTF">2024-09-14T13:13:37Z</dcterms:created>
  <dcterms:modified xsi:type="dcterms:W3CDTF">2024-09-14T13:13:39Z</dcterms:modified>
</cp:coreProperties>
</file>