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9A24F2-0B62-4906-8F5B-489DE04E0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53065E-B8D4-43E4-8314-4A95684D5C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0945B1-8B15-42A6-9AAF-5B6A73EA3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CB3F60-D473-41C1-8292-55B21D73EA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2754A5-19BB-4E47-A90B-BA7D93A3BF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E5ED4C-18EC-4129-938F-BD000E2D01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523049-6CD7-414D-BF9C-4349FC49CF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031CBC-C506-4FB8-A0C1-B69AAC50C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BCF7DB-1E77-4C51-9DE2-02039CA766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FC3A30-F67D-4216-8056-314E99252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E0F5B-4008-4578-A7A8-98F14B0D02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3110102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科学研究与护理伦理</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科学研究的基本原则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护理伦理的基本原则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科学研究与护理伦理的关联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科学研究与护理伦理的挑战与解决方案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案例研究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科学研究的基本原则</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科学研究的定义与特点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科学研究是对自然现象、社会现象和人类行为进行系统、客观、实证的探究过程，旨在发现、解释和验证科学知识。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科学研究的本质在于其客观性、可重复性和可验证性，强调通过观察、实验和推理等方法获取可靠数据，并基于证据进行推理和判断。</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推动知识进步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科学研究是知识积累和发展的重要途径，通过不断探索和创新，推动人类对自然和社会的认识不断深化。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促进技术创新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科学研究是技术创新的源泉，许多重要的发明和创造都源于科学研究的成果。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服务社会需求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科学研究能够解决社会面临的各种问题，满足人类在健康、环境、安全等方面的需求。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科学研究的重要性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708" r="570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科学研究必须遵循诚实守信的原则，确保研究数据的真实性和准确性，避免伪造、篡改或隐瞒数据。</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诚实守信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尊重受试者权益</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公正公开</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社会责任</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在涉及人体受试者的研究中，必须充分尊重受试者的权益，包括知情同意、隐私保护和最小风险原则。</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科学研究的结果应当公正公开，及时发表并共享研究成果，避免学术不端行为。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科学研究应当关注社会需求和公共利益，将研究成果应用于解决实际问题，推动社会进步。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科学研究的基本原则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护理伦理的基本原则</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护理伦理是指护理人员在提供服务时应该遵循的道德准则和行为规范，它涉及到护理实践中的伦理问题、护理人员的道德责任以及护理实践的道德评价。</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护理伦理的特点包括实践性、规范性、责任性和评价性。实践性是指护理伦理是护理人员在实践中所遵循的行为准则，规范性是指护理伦理是一种规范性的道德要求，责任性是指护理人员要对自己的行为负责，评价性是指护理伦理可以对护理实践进行道德评价。</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919" b="69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护理伦理是护理实践的核心组成部分，它能够指导护理人员做出正确的决策，提高护理服务质量，促进患者健康。</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护理伦理能够维护患者的权益和利益，保障患者的尊严和权利，同时也能够提升护理人员的职业形象和社会地位。</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护理伦理能够促进医学科学的发展和进步，推动护理实践的创新和改革，同时也能够提高医疗保健系统的整体水平。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83" r="125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尊重患者的自主权和自我决定权，不强迫患者接受特定的护理服务或治疗措施。</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自主性原则</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采取必要的措施来确保患者的安全和健康，避免或减少患者受到伤害或痛苦。</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不伤害原则</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在分配护理资源和服务时，遵循公正和平等的原则，不偏袒或歧视任何一方。</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公正原则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在提供护理服务时，要保持诚实和守信，不隐瞒或欺骗患者或公众。</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诚实守信原则</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护理伦理的基本原则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科学研究与护理伦理的关联</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https://d.book118.com/176031101020010042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2024-09-09T08:06:20.370</cp:lastPrinted>
  <dcterms:created xsi:type="dcterms:W3CDTF">2024-09-09T00:06:20Z</dcterms:created>
  <dcterms:modified xsi:type="dcterms:W3CDTF">2024-09-09T00:06:22Z</dcterms:modified>
</cp:coreProperties>
</file>