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A816F5-1DF8-4840-9CF5-7F3EEA67C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54C00-0DEE-4491-A6F9-0E0081246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E28CFE-38AC-4BBC-83E8-80E122F42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20C3FC-805A-462C-BCB3-231EB10A7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14B6E1-F587-4C2C-81F9-124F48787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CB9A58-07E2-43EE-BB46-54A8BE489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C2FAD9-C74D-46E6-9A6D-29F211791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196AA3-7EA9-48FB-9702-BF1F36606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5306D6-60D9-44BC-BCD6-7168D0041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CC113-BBCA-44EB-947D-6A072F7F6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E276A3-9968-4F8C-AD04-B8552BC79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03201315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文言文《两小儿辩日》优秀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文章概述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主题思想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艺术手法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对现代的启示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文章概述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时代背景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作者背景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本文选自《列子·汤问》，是战国时期列御寇所著，反映了战国时期人们对自然现象的探索和认识。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《列子》的作者列御寇，是道家学派代表人物之一，他的思想主张与当时的社会变革、文化交流紧密相关。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文章背景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本文通过描述两个小孩关于太阳远近的辩论，探讨了自然现象和人的认知之间的关系。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两个小孩分别提出了自己的观点，并运用生活中的例子进行论证，最终孔子也不能判断谁对谁错，反映出古代人们对自然现象的探索和思考。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两个小孩聪明机智，善于观察和思考；孔子则表现出谦虚谨慎、实事求是的态度。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文章内容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人物分析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303" r="3130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633" r="1063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面对两小儿的质疑，孔子不以自己的权威自居，而是虚心承认自己无法判断，表现出了谦虚谨慎的态度。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谦虚谨慎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孔子在面对问题时，没有盲目给出答案，而是坦诚表示自己无法判断，这体现了他实事求是的科学精神。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实事求是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孔子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055" b="60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两小儿不畏权威，敢于质疑孔子的观点，表现出独立思考和勇于挑战的精神。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两小儿在辩论中逻辑清晰，言辞机敏，显示了他们的聪明才智。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两小儿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聪明机智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勇敢质疑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主题思想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知识是无穷无尽的，即使是博学的圣人也无法掌握所有的知识。在《两小儿辩日》中，孔子面对小儿的问题，坦然承认自己无法给出确切答案，展现了谦虚和实事求是的态度。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人们应该保持对知识的敬畏和好奇心，不断学习和探索，以丰富自己的知识和见识。同时，也要认识到自己的局限性，不要盲目自信和自大。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知识无边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https://d.book118.com/176032013154010032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2024-08-31T22:15:30.141</cp:lastPrinted>
  <dcterms:created xsi:type="dcterms:W3CDTF">2024-08-31T14:15:30Z</dcterms:created>
  <dcterms:modified xsi:type="dcterms:W3CDTF">2024-08-31T14:15:32Z</dcterms:modified>
</cp:coreProperties>
</file>