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5703D-7319-4914-9423-32E898726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A8D0A-9A50-46B0-A44A-909D1B0CC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EFBD9-3F1F-4141-9313-D50169A7B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C7F9B-9563-4024-81ED-18E33EBE6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8EC749-B36D-434F-95C8-2C34A5433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8606E-34B9-4B35-B320-9EA6CE75D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39FE9-66E9-4E97-98B5-9621E6409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B596D-8A18-4DAE-AE1B-B834C54E9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FE35C-B88B-4B4D-8F1A-F96536C62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3DDB4-2E1F-433E-9F42-D73D22D86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19D96-B9C7-42FB-B873-9548DB613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32123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学校保安人员管理制度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保安人员职责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保安人员管理规定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应急处理程序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随着社会的发展和校园安全问题的日益突出，学校保安人员管理制度的制定和实施变得尤为重要。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近年来，校园安全事件频发，如校园暴力、学生失踪等，给学校师生和家长带来了巨大的心理压力和安全隐患。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针对这些问题，学校需要建立完善的保安人员管理制度，提高校园安全防范水平，确保师生的人身安全和财产安全。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制定学校保安人员管理制度的目的是规范保安人员的行为，提高其工作效率和责任心，保障学校的安全和稳定。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该制度的实施意义在于加强校园安全管理，降低安全风险，提高师生和家长的安全感，为学校营造一个和谐、安全的学习和生活环境。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68" b="8368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保安人员职责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955" r="29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9" b="7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08" r="1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安全保卫职责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维护校园安全秩序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保安人员需在校园内巡逻，确保校园安全无隐患。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监控与报警系统管理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定期检查和维护校园监控和报警系统，确保其正常运行。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门禁管理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负责管理校园出入口，确保只有授权人员进出。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定期检查消防设施，确保其完好有效。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组织师生进行消防安全培训，提高大家的消防安全意识。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在火灾发生时，及时组织疏散师生，并采取有效措施控制火势。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https://d.book118.com/176032123203010102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2024-09-27T16:43:27.915</cp:lastPrinted>
  <dcterms:created xsi:type="dcterms:W3CDTF">2024-09-27T08:43:27Z</dcterms:created>
  <dcterms:modified xsi:type="dcterms:W3CDTF">2024-09-27T08:43:29Z</dcterms:modified>
</cp:coreProperties>
</file>