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F4378-5F82-49F0-BC03-43EB87129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A9267-2FD0-4104-A28D-56A6D2C1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FA506-FA5C-45C4-9B87-C6D86854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F680F-C5AD-487E-B0AF-C19038F0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2B81D-AED5-4F7B-9D7F-E494EB68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2CF72-70A5-4868-984A-FC963254C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8B072-746F-4465-A1FB-AA39995AD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6ECE9-91B8-4800-A11B-0020B0CD2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05303-9018-4C40-94C1-1A5BA820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AC855-A7A2-4422-9DC4-9AECB32E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8A197-E69A-4034-9C9C-340A5C778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33155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原发性高血压的健康管理策略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原发性高血压的基本知识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原发性高血压的药物治疗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非药物治疗与生活方式干预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原发性高血压的并发症及其预防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原发性高血压的自我管理与监测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原发性高血压的基本知识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原发性高血压是一种以体循环动脉压升高为主要特征，可伴有心、脑、肾等器官的功能或器质性损害的临床综合征。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原发性高血压可分为缓进型和急进型两类，其中缓进型较为常见，约占95%。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原发性高血压的病因尚未完全明确，可能与遗传、环境、生活习惯等多种因素有关。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原发性高血压的发生与多种机制有关，如交感神经系统活性亢进、肾素-血管紧张素-醛固酮系统激活、细胞膜离子转运异常等。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病因与病理生理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原发性高血压起病缓慢，早期多无症状，随着血压的持续升高，可能出现头痛、头晕、心悸、胸闷等症状。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原发性高血压的诊断主要依据血压测量结果，一般采用非同日三次测量血压，若收缩压≥140mmHg和/或舒张压≥90mmHg，即可诊断为原发性高血压。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87" r="131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原发性高血压的药物治疗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降压药物的种类与作用机制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利尿剂：通过促进排尿降低血容量，从而降低血压。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β受体拮抗剂：通过抑制心脏收缩力和降低心率来降低血压。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ACE抑制剂：通过抑制血管紧张素转换酶，减少血管紧张素Ⅱ的生成，降低血压。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 II 受体拮抗剂：通过阻断血管紧张素Ⅱ受体，降低血压。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钙通道拮抗剂：通过抑制钙离子进入细胞，松弛血管平滑肌，降低血压。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根据患者血压水平、年龄、性别、病程等因素综合考虑。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根据患者是否有并发症（如糖尿病、冠心病等）进行选择。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根据患者经济状况和药物耐受性进行选择。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降压药物的选用原则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降压药物的副作用与注意事项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利尿剂可能导致电解质紊乱、低钾血症等副作用。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ACE抑制剂可能导致咳嗽、高血钾等副作用。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 II 受体拮抗剂可能导致头痛、高血钾等副作用。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β受体拮抗剂可能导致心动过缓、心衰等副作用。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非药物治疗与生活方式干预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https://d.book118.com/176033155124010051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2024-09-17T08:04:25.446</cp:lastPrinted>
  <dcterms:created xsi:type="dcterms:W3CDTF">2024-09-17T00:04:25Z</dcterms:created>
  <dcterms:modified xsi:type="dcterms:W3CDTF">2024-09-17T00:04:27Z</dcterms:modified>
</cp:coreProperties>
</file>