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E2F0B4-CAE7-4EA3-9DB1-BB47B593A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C2501-78D6-4DB3-A9B7-BD4C68662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4BF2C1-D9AB-4BE9-8613-44ACCA254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5FCABE-9429-487C-B87C-B9668F582A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400846-2BC1-4F45-B736-75590E8D16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DAEF79-CF99-4D65-885C-7744B6F7F4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830C0-84B2-4896-B23D-4544AF2611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E7FD8F-5A81-43B6-96CF-077C7CBAA2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7D6A5-1AAF-412F-B82B-59DA5E4D3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C5588-4BBF-4E50-8443-B03415FC4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00EA9-9DEB-4727-ADF3-60559B36E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34035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建筑企业工伤事故处理与赔偿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工伤事故概述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工伤事故处理流程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工伤赔偿制度及标准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预防措施与安全保障体系建设</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案例分析：典型工伤事故处理与赔偿实例剖析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总结与展望：提高建筑企业工伤事故处理效率和赔偿满意度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工伤事故概述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工伤事故是指建筑企业在生产经营活动中，因工作原因受到事故伤害或者患职业病，造成人员伤亡或财产损失的事件。</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根据事故性质、伤害程度和影响范围，工伤事故可分为特别重大、重大、较大和一般四个等级。</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分类</a:t>
              </a:r>
            </a:p>
          </p:txBody>
        </p:sp>
      </p:grpSp>
      <p:pic>
        <p:nvPicPr>
          <p:cNvPr id="34" name="Picture 34"/>
          <p:cNvPicPr>
            <a:picLocks noChangeAspect="1"/>
          </p:cNvPicPr>
          <p:nvPr/>
        </p:nvPicPr>
        <p:blipFill>
          <a:blip r:embed="rId3"/>
          <a:srcRect l="16022" r="16022"/>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3250" r="13250"/>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工伤事故往往由于人的不安全行为、物的不安全状态、环境的不良因素以及管理的缺陷等多方面原因造成。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工伤事故会给受害者带来身体和精神上的痛苦，甚至危及生命；同时会给企业带来经济损失和声誉损害，影响企业的可持续发展。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发生原因及危害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发生原因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900" r="139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规定了生产经营单位的安全生产保障、从业人员的安全生产权利和义务、安全生产的监督管理以及法律责任等内容。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规定了工伤保险的覆盖范围、保险费征缴、工伤认定、劳动能力鉴定、工伤保险待遇以及争议处理等内容。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《工伤保险条例》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如《建筑法》、《劳动法》等，也涉及到建筑企业工伤事故处理与赔偿的相关内容。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其他相关法律法规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工伤事故处理流程</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安全管理部门接到报告后，应详细记录事故发生时间、地点、经过、伤亡情况等，并按照规定程序上报政府有关部门。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企业应建立工伤事故登记制度，对每起事故进行编号、分类、归档，以便后续调查和处理。</a:t>
            </a:r>
          </a:p>
        </p:txBody>
      </p:sp>
      <p:pic>
        <p:nvPicPr>
          <p:cNvPr id="7" name="Picture 7"/>
          <p:cNvPicPr>
            <a:picLocks noChangeAspect="1"/>
          </p:cNvPicPr>
          <p:nvPr/>
        </p:nvPicPr>
        <p:blipFill>
          <a:blip r:embed="rId2"/>
          <a:srcRect l="8009" r="800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3246" b="324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9252" b="925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事故发生后，现场人员应立即报告企业安全管理部门，并启动应急响应程序。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报告与登记制度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708" r="117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1708" r="11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542" r="5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成立由企业安全管理部门、生产技术部门、工会等部门组成的事故调查组，对事故进行深入调查。</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调查组应收集相关证据，包括现场照片、视频、证人证言等，分析事故原因和性质。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根据调查结果，制定整改措施，防止类似事故再次发生。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调查与分析方法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42" r="504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根据事故调查结果，对事故责任进行认定，明确责任人和责任部门。</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对于违反安全生产规定的行为，依法依规进行处罚，并追究相关人员的法律责任。</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企业应建立事故责任追究制度，对事故责任人进行严肃处理，并公示处理结果。同时，对在事故中表现突出的人员进行表彰和奖励。</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责任认定与追究机制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工伤赔偿制度及标准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无过错责任原则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无论事故责任在谁，受伤员工均有权获得赔偿。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赔偿范围包括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医疗费、误工费、护理费、交通费、住宿费、住院伙食补助费、必要的营养费、残疾赔偿金、残疾辅助器具费、被扶养人生活费、康复费、后续治疗费等。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赔偿原则与范围界定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按照实际发生的费用计算，包括挂号费、检查费、手术费、医药费、住院费等。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医疗费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根据受害人的误工时间和收入状况确定，有固定收入的按实际减少的收入计算，无固定收入的按照其最近三年的平均收入计算。</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误工费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根据护理人员的收入状况和护理人数、护理期限确定。</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护理费</a:t>
            </a:r>
          </a:p>
        </p:txBody>
      </p:sp>
      <p:pic>
        <p:nvPicPr>
          <p:cNvPr id="9" name="Picture 9"/>
          <p:cNvPicPr>
            <a:picLocks noChangeAspect="1"/>
          </p:cNvPicPr>
          <p:nvPr/>
        </p:nvPicPr>
        <p:blipFill>
          <a:blip r:embed="rId2"/>
          <a:srcRect l="5875" r="5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赔偿计算方法及标准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赔偿计算方法及标准</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交通费</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根据受害人及其必要的陪护人员因就医或者转院治疗实际发生的费用计算。</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住宿费</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按照当地国家机关一般工作人员的出差住宿标准计算。</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住院伙食补助费</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参照当地国家机关一般工作人员的出差伙食补助标准予以确定。</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https://d.book118.com/176034035155010050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2024-09-16T02:49:47.636</cp:lastPrinted>
  <dcterms:created xsi:type="dcterms:W3CDTF">2024-09-15T18:49:47Z</dcterms:created>
  <dcterms:modified xsi:type="dcterms:W3CDTF">2024-09-15T18:49:49Z</dcterms:modified>
</cp:coreProperties>
</file>