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5141A-1A0C-488E-815E-98F3CA8BC4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85A326-984B-44D5-94A5-423EC813C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6784D-ECD2-4720-BBCB-171D347A7B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470611-3218-428E-84F2-2455636370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99A9193-F8E8-4B74-BA65-82D54B7C2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512839-1167-4D36-9666-35CFA62F6A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C4C2200-28A4-4307-A17B-5C57CA7BE0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C96468-4655-4828-8206-98B6972A5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DE1CC0-80CB-4350-876A-73622F94DF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C425EA-00C2-4539-B379-3EB268501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F80CA5-628C-4469-9844-C174F5DB4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035143233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运营部门KPI绩效考核管理方案的领导力发展与能力提升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领导力发展现状分析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能力提升策略与措施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KPI绩效考核与领导力发展关系探讨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实施效果评估与持续改进计划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557" r="355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434" r="3143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本管理方案旨在通过KPI绩效考核，提升运营部门的整体绩效，进而推动公司业务发展。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随着市场竞争的加剧，企业对运营部门的要求越来越高，需要通过科学、有效的绩效考核体系，激发团队潜力，提高运营效率。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背景阐述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本方案适用于公司运营部门全体员工，包括运营经理、运营专员等。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考核对象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以季度为周期进行考核，确保及时、全面地评估员工绩效。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考核周期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围绕运营部门的核心职责和关键业绩指标（KPI），包括但不限于销售额、客户满意度、运营成本等。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考核内容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考核结果将作为员工奖惩、晋升、培训等重要依据，以激励员工不断提升自身能力，实现个人与公司的共同发展。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结果应用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运营部门KPI绩效考核管理方案概述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851" r="168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通过KPI绩效考核，提高运营部门员工的工作积极性和效率，促进部门整体业绩提升。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公平公正、目标导向、结果导向、持续改进。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方案目标和原则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原则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财务指标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客户指标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内部流程指标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学习与成长指标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考核指标体系设计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包括营业收入、利润率、成本控制等，反映运营部门的经济效益和盈利能力。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包括运营流程效率、产品质量、售后服务等，反映运营部门在内部管理和流程优化方面的成果。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包括客户满意度、客户保持率、客户增长率等，反映运营部门在客户服务和市场拓展方面的表现。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包括员工培训计划完成情况、员工技能提升率等，反映运营部门在员工培养和发展方面的投入和效果。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考核流程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制定考核计划、设定考核指标、数据收集与分析、绩效评估与反馈、绩效改进计划。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明确考核周期和时间节点，如季度考核、年度考核等；确定考核责任人和参与人员；制定数据收集和分析的具体方法和工具；安排绩效评估和反馈会议；制定绩效改进计划和措施。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考核流程和实施计划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领导力发展现状分析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确定领导力发展重点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根据运营部门的战略目标和业务特点，明确领导力发展的关键领域和优先次序。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评估运营部门领导者的绩效表现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通过KPI绩效考核结果，分析领导者在目标达成、团队协作、决策能力等方面的表现。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识别领导者的优势和不足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结合360度反馈、领导力测评等工具，全面了解领导者的能力特点和发展需求。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现有领导力水平评估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从业务战略、组织变革、团队建设等方面出发，分析运营部门对领导者能力的要求。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分析运营部门对领导力的需求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结合行业趋势、市场竞争等因素，分析领导者在应对复杂环境、推动创新变革等方面面临的挑战。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识别领导力发展面临的挑战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根据领导者的能力现状和发展需求，制定个性化的领导力发展计划。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制定针对性的发展计划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领导力发展需求和挑战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领导力发展策略及措施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设计领导力发展课程体系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结合运营部门的业务需求和领导者的能力特点，设计涵盖战略管理、团队管理、决策分析等方面的课程体系。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实施领导力培训项目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通过内部培训、外部研修、在线学习等方式，为领导者提供系统化的培训和学习机会。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搭建领导力实践平台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通过项目实践、轮岗锻炼等方式，为领导者提供实践机会，促进能力转化和提升。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建立领导力发展跟踪机制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定期对领导者的能力发展进行跟踪评估，及时调整发展计划，确保领导力持续提升。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https://d.book118.com/176035143233010050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2024-09-16T10:54:22.115</cp:lastPrinted>
  <dcterms:created xsi:type="dcterms:W3CDTF">2024-09-16T02:54:22Z</dcterms:created>
  <dcterms:modified xsi:type="dcterms:W3CDTF">2024-09-16T02:54:24Z</dcterms:modified>
</cp:coreProperties>
</file>