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4E1EE-F33A-4845-A658-E5F3636D6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C353C-BFCB-4400-95C5-7324D159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27716-8448-49A1-8E24-63DBFE9F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C91AD-3824-45E6-8317-27ADC89E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6E2D9-133A-4582-8CE9-E2AB425A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EE8FD4-FBFF-4126-8210-65349F44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AC9293-E386-4937-B4D8-F86D5DA07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33838-4093-4119-9F5B-9E8B69BF6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15F09-2C83-4C20-9FC7-B16B46F1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79FA5-7047-480C-8954-E80D6FBE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22CFB-6191-4C5C-83E3-F130F567D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40001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02A小儿年龄分期\n## 1.小儿年龄分期的定义与重要性\n### 1.1小儿年龄分期的概念及意义\n### 1.2小儿年龄分期对儿童生长发育的影响\n### 1.3小儿年龄分期在临床医学中的应用\n## 2.新生儿期（0-28天）\n### 2.1新生儿期的生理特点\n### 2.2新生儿期的护理与喂养\n### 2.3新生儿期的常见疾病与预防\n## 3.婴儿期（1-12个月）\n### 3.1婴儿期的生理特点\n### 3.2婴儿期的喂养与护理\n### 3.3婴儿期的常见疾病与预防\n## 4.幼儿期（1-3岁）\n### 4.1幼儿期的生理特点\n### 4.2幼儿期的教育与心理发展\n### 4.3幼儿期的常见疾病与预防\n## 5.学龄前期（3-6岁）\n### 5.1学龄前期的生理特点\n### 5.2学龄前期的教育与心理发展\n### 5.3学龄前期的常见疾病与预防\n## 6.学龄期（6-12岁）\n### 6.1学龄期的生理特点\n### 6.2学龄期的教育与心理发展\n### 6.3学龄期的常见疾病与预防\n## 7.青春期（12-18岁）\n### 7.1青春期的生理特点\n### 7.2青春期的心理发展与社交\n### 7.3青春期的常见疾病与预防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02A小儿年龄分期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小儿年龄分期的定义与重要性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小儿年龄分期是将儿童生长发育过程划分为若干阶段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有助于更好地了解儿童生长发育的特点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有助于及时发现并解决儿童生长发育过程中可能出现的问题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有助于制定合适的儿童保健措施和教育方案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小儿年龄分期通常分为新生儿期、婴儿期、幼儿期、学龄前期、学龄期和青春期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每个阶段都有其特定的生理、心理和社会需求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有助于医生、家长和教育者更好地关注儿童的不同需求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小儿年龄分期的概念及意义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小儿年龄分期对儿童生长发育有重要影响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每个阶段的生理、心理和社会需求不同，满足这些需求有助于儿童健康成长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有助于及时发现并解决儿童生长发育过程中可能出现的问题，如营养不良、发育迟缓等</a:t>
                </a:r>
                <a:endParaRPr/>
              </a:p>
            </p:txBody>
          </p:sp>
        </p:grpSp>
        <p:grpSp>
          <p:nvGrpSpPr>
            <p:cNvPr id="22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小儿年龄分期有助于家长和教育者更好地关注儿童的不同需求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可以根据儿童年龄分期制定合适的保健措施和教育方案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有助于提高儿童的生活质量，促进其全面发展</a:t>
                </a:r>
                <a:endParaRPr/>
              </a:p>
            </p:txBody>
          </p:sp>
          <p:sp>
            <p:nvSpPr>
              <p:cNvPr id="23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小儿年龄分期对儿童生长发育的影响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有助于医生更好地了解儿童生长发育的特点，提高诊断和治疗的准确性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有助于医生制定合适的治疗方案和康复措施</a:t>
                </a:r>
                <a:endParaRPr/>
              </a:p>
            </p:txBody>
          </p:sp>
          <p:sp>
            <p:nvSpPr>
              <p:cNvPr id="2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小儿年龄分期在临床医学中有重要应用</a:t>
                </a:r>
                <a:endParaRPr/>
              </a:p>
            </p:txBody>
          </p:sp>
          <p:sp>
            <p:nvSpPr>
              <p:cNvPr id="2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可以根据儿童年龄分期制定合适的保健措施和教育方案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有助于提高儿童的生活质量，促进其全面发展</a:t>
                </a:r>
                <a:endParaRPr/>
              </a:p>
            </p:txBody>
          </p:sp>
          <p:sp>
            <p:nvSpPr>
              <p:cNvPr id="2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小儿年龄分期有助于医生和家长更好地关注儿童的不同需求</a:t>
                </a:r>
                <a:endParaRPr/>
              </a:p>
            </p:txBody>
          </p:sp>
          <p:sp>
            <p:nvSpPr>
              <p:cNvPr id="2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小儿年龄分期在临床医学中的应用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新生儿期(0-28天)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新生儿期的生理特点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新生儿期的生理特点包括：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生理功能不成熟，如呼吸、消化、循环等系统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体温调节能力差，易受外界环境影响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皮肤薄，易受损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视力较弱，对光线的适应能力差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听力良好，但对外界声音的反应较弱</a:t>
            </a:r>
            <a:endParaRPr/>
          </a:p>
        </p:txBody>
      </p:sp>
      <p:pic>
        <p:nvPicPr>
          <p:cNvPr id="25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新生儿期的护理与喂养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新生儿期的护理要点包括：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保持室内温度适宜，避免过热或过冷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保持空气清新，避免空气污染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定期清洁皮肤，避免皮肤受损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定期测量体重、身高等生长发育指标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新生儿期的喂养要点包括：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母乳喂养为主，按需喂养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观察婴儿的食欲和排泄情况，确保营养摄入充足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避免过度喂养，防止消化不良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新生儿期的常见疾病包括：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新生儿黄疸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新生儿腹泻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预防措施包括：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定期进行产前检查，及时发现并处理孕期并发症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分娩过程中密切观察胎儿情况，避免窒息发生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出生后保持室内空气流通，避免空气污染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定期观察婴儿的生长发育情况，及时发现并治疗疾病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新生儿期的常见疾病与预防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婴儿期(1-12个月)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婴儿期的生理特点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婴儿期的生理特点包括：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生长发育迅速，体重、身高、头围等指标不断增长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神经系统发育迅速，对外界刺激的反应增强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消化、呼吸、循环等系统功能逐渐完善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骨骼、肌肉发育迅速，开始学会翻身、爬行、站立等动作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婴儿期的喂养要点包括：</a:t>
                </a:r>
                <a:endParaRPr/>
              </a:p>
            </p:txBody>
          </p:sp>
          <p:sp>
            <p:nvSpPr>
              <p:cNvPr id="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逐渐过渡到辅食喂养，保证营养均衡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鼓励婴儿自主进食，培养良好的饮食习惯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观察婴儿的食欲和排泄情况，确保营养摄入充足</a:t>
                </a:r>
                <a:endParaRPr/>
              </a:p>
            </p:txBody>
          </p:sp>
          <p:sp>
            <p:nvSpPr>
              <p:cNvPr id="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婴儿期的护理要点包括：</a:t>
                </a:r>
                <a:endParaRPr/>
              </a:p>
            </p:txBody>
          </p:sp>
          <p:sp>
            <p:nvSpPr>
              <p:cNvPr id="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保持室内温度适宜，避免过热或过冷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定期清洁皮肤，避免皮肤受损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定期测量体重、身高等生长发育指标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鼓励婴儿进行户外活动，增强体质</a:t>
                </a:r>
                <a:endParaRPr/>
              </a:p>
            </p:txBody>
          </p:sp>
          <p:sp>
            <p:nvSpPr>
              <p:cNvPr id="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婴儿期的喂养与护理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婴儿期的常见疾病与预防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婴儿期的常见疾病包括：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湿疹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定期进行儿童保健检查，及时发现并治疗疾病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注意饮食卫生，避免食物过敏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鼓励婴儿进行户外活动，增强体质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幼儿期(1-3岁)</a:t>
            </a:r>
            <a:endParaRPr/>
          </a:p>
        </p:txBody>
      </p:sp>
      <p:sp>
        <p:nvSpPr>
          <p:cNvPr id="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幼儿期的生理特点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5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幼儿期的生理特点包括：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生长发育相对稳定，但仍较快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神经系统发育进一步完善，思维能力逐渐增强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语言、运动、社交能力迅速发展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对外界环境的好奇心强，喜欢探索和学习</a:t>
            </a:r>
            <a:endParaRPr/>
          </a:p>
        </p:txBody>
      </p:sp>
      <p:cxnSp>
        <p:nvCxnSpPr>
          <p:cNvPr id="5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https://d.book118.com/176040001213010051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02A小儿年龄分期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2024-09-17T18:13:39.683</cp:lastPrinted>
  <dcterms:created xsi:type="dcterms:W3CDTF">2024-09-17T10:13:39Z</dcterms:created>
  <dcterms:modified xsi:type="dcterms:W3CDTF">2024-09-17T10:13:41Z</dcterms:modified>
</cp:coreProperties>
</file>