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554B27-3DC7-41C9-9622-8B77B813FB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74C571-C731-498B-B4C4-D2072563F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626DBF-4454-4A12-9451-E910FB1A7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0B5C22-28CF-4C69-AE0C-A8C941E17D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B215F5-6F8E-4A14-8541-229CE4D839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A4F5A2-E1B0-453A-B644-BF80FAF98D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876E3F-3B9F-4E2E-B5EC-A3B3A92A9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CAA183-6ED5-4A0F-A84A-E306CC028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68BAA0-FAF0-42A8-BEDC-2F90598BB5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2F90F3-A418-48AB-A456-6741337630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EE7A7E-A666-45FD-BBDC-F128DC68C9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6040155230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牛津布项目市场调研报告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牛津布市场概述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牛津布产品分析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牛津布生产工艺及技术分析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牛津布市场需求分析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牛津布市场竞争格局分析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牛津布市场风险评估与机遇挖掘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73" r="1257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为企业决策提供参考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通过调研结果的分析，为企业制定市场战略、营销策略等提供决策参考。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了解牛津布市场现状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通过对牛津布市场的调研，了解当前市场的规模、竞争格局、消费者需求等方面的情况。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预测市场发展趋势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通过对历史数据的分析和对当前市场动态的观察，预测牛津布市场未来的发展趋势。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调研范围和方法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调研范围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本次调研涵盖了牛津布市场的各个方面，包括市场规模、竞争格局、消费者需求、产品特点等。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调研方法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本次调研采用了问卷调查、访谈、文献资料分析等多种方法，以确保调研结果的准确性和全面性。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牛津布市场概述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根据调研数据，全球牛津布市场规模在过去几年中呈现出稳步增长的态势。随着消费者对高品质、耐用性强的纺织品需求的增加，牛津布作为一种优质的面料选择，其市场规模有望继续扩大。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预计未来几年，牛津布市场将保持稳定的增长。这主要得益于户外用品、家居装饰、箱包等领域的持续增长需求，以及牛津布在环保、可持续性方面的优势逐渐受到消费者认可。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市场规模和增长趋势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全球范围内，有众多生产商参与牛津布的生产，包括一些大型纺织企业和专注于牛津布生产的中小型企业。这些生产商在产品质量、技术创新和品牌影响力等方面存在一定差异。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生产商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牛津布的销售渠道主要包括线上和线下两种方式。线上销售通过电商平台和自建网站进行，线下销售则通过纺织品市场、家居用品店、户外用品店等零售渠道进行。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销售渠道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市场主要参与者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品牌竞争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在牛津布市场中，一些知名品牌凭借其优质的产品质量、独特的设计风格和强大的品牌影响力，占据了市场份额的较大比例。同时，也有一些新兴品牌通过不断创新和市场推广逐渐获得市场份额。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价格竞争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由于牛津布生产工艺相对成熟，市场上存在大量同质化产品。因此，价格竞争成为市场竞争的重要手段之一。一些企业通过降低成本、提高生产效率等方式来降低产品价格，从而吸引更多消费者。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创新竞争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随着消费者需求的多样化和个性化发展，牛津布市场的创新竞争也日益激烈。一些企业通过研发新型材料、引入新工艺、推出个性化定制等方式来提高产品附加值和竞争力。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市场竞争格局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牛津布产品分析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牛津布种类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根据纤维材料的不同，牛津布可分为尼龙牛津布、涤纶牛津布、棉纶牛津布等。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牛津布特点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具有耐磨、耐撕裂、重量轻、柔软度好、防水性能优良等特点。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产品类型和特点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牛津布在帐篷、背包、野餐垫等户外用品领域有广泛应用，需求稳定。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户外用品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旅行箱、手提包、电脑包等箱包制品大量使用牛津布，市场需求持续增长。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箱包制品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牛津布也用于家居装饰领域，如沙发套、窗帘、桌布等，市场需求多样化。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家居装饰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产品应用领域和需求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随着环保意识的提高，消费者对环保材料的需求增加，推动牛津布市场向更环保的方向发展。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创新应用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牛津布在新能源汽车、航空航天等新兴领域的应用不断拓展，为市场带来新的增长点。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国际化竞争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中国牛津布行业在国际市场上具有竞争力，但面临国际贸易摩擦和汇率波动等风险。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产品市场前景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牛津布生产工艺及技术分析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成品加工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根据客户需求，对染整后的牛津布进行裁剪、缝制等加工，制成各种规格的成品。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染整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对基布进行染色、印花、后整理等处理，使其具有所需的颜色和外观效果。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织造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采用特定的织造工艺，将纺出的丝按照一定规律交织在一起，形成牛津布的基布。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原料准备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选择高质量的聚酯纤维或尼龙纤维作为原料，进行清洗、干燥和切割等预处理。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纺丝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将原料通过纺丝机拉伸成细丝，同时加入适量的添加剂以改善性能。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生产工艺流程介绍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5469" b="5469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纺丝技术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织造技术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染整技术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自动化设备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关键技术和设备分析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采用先进的纺丝技术，如高速纺丝、复合纺丝等，以提高纤维质量和生产效率。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应用环保型染料和助剂，结合先进的染色和后整理技术，提高产品的色牢度和环保性能。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运用先进的织造设备，如喷气织机、剑杆织机等，实现高速、高效的织造过程。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引入自动化生产线和智能控制系统，提高生产流程的自动化程度和生产效率。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https://d.book118.com/176040155230010053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2024-09-20T18:14:33.703</cp:lastPrinted>
  <dcterms:created xsi:type="dcterms:W3CDTF">2024-09-20T10:14:33Z</dcterms:created>
  <dcterms:modified xsi:type="dcterms:W3CDTF">2024-09-20T10:14:35Z</dcterms:modified>
</cp:coreProperties>
</file>