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5FB59F-E102-463A-AC2E-C25589DA3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F2A7F0-749E-4F14-B07A-AFF308D818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CFB366-5530-4EC3-BDD1-0CEB363A93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C2A9111-913B-4E79-A014-D2DC8953A3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EA66FB-A596-40E2-AD19-C650093064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3744A17-4F3F-4F22-9482-40C7B5FF82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E410BF-B457-4028-8F74-3C962DCD7D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48069D-EFAB-400D-90E5-9373B46C27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B3F846-A0A5-4D90-8B1E-E0FE29EE81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8E33E0-4755-46DF-9D87-D31A079296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E9BC4-9BF3-4A4D-AF9F-02749D36BF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604020214201003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424273" y="2083443"/>
            <a:ext cx="9343454" cy="64350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逻辑思维培训总结与反思</a:t>
            </a:r>
          </a:p>
        </p:txBody>
      </p:sp>
      <p:sp>
        <p:nvSpPr>
          <p:cNvPr id="3" name="AutoShape 3"/>
          <p:cNvSpPr/>
          <p:nvPr/>
        </p:nvSpPr>
        <p:spPr>
          <a:xfrm>
            <a:off x="4341788" y="3875459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4779214" y="4075345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id="5" name="AutoShape 5"/>
          <p:cNvSpPr/>
          <p:nvPr/>
        </p:nvSpPr>
        <p:spPr>
          <a:xfrm>
            <a:off x="4341788" y="4791058"/>
            <a:ext cx="3508424" cy="721527"/>
          </a:xfrm>
          <a:prstGeom prst="roundRect">
            <a:avLst>
              <a:gd name="adj" fmla="val 12500"/>
            </a:avLst>
          </a:prstGeom>
          <a:solidFill>
            <a:srgbClr val="FFC12A">
              <a:alpha val="10000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60501" y="4990945"/>
            <a:ext cx="3070999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202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培训内容与课程设计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培训效果与收获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培训中的问题与反思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未来改进与建议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培训背景与目标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532" r="1053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随着社会的发展，逻辑思维在各个领域中的作用越来越重要，人们开始意识到逻辑思维的重要性。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无论是在学习、工作还是生活中，良好的逻辑思维能力都能帮助人们更好地解决问题、做出决策。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培训的背景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个人发展的需要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社会对逻辑思维的重视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培养学员的批判性思维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让学员学会如何批判性地分析和评价事物，不盲目接受信息。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增强学员的沟通与表达能力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良好的逻辑思维能够帮助学员更清晰、有条理地表达自己的观点和想法。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提高学员的逻辑思维能力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通过培训，使学员掌握逻辑思维的原理和方法，提高其逻辑思维能力。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759" r="2759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培训的目标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培训内容与课程设计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090" b="709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41" b="1844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627" b="262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培训内容概览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概念定义与辨析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培训中涉及了逻辑概念的基本定义，如命题、推理、论证等，并指导学员如何辨析这些概念在实际逻辑推理中的应用。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逻辑推理规则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培训详细介绍了逻辑推理的规则，如演绎推理、归纳推理、类比推理等，以及如何运用这些规则进行有效的逻辑推理。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逻辑谬误识别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培训强调了识别常见逻辑谬误的重要性，如偷换概念、假因谬误等，并教授学员如何在实际论证中避免这些逻辑错误。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培训课程设计遵循循序渐进的原则，从基础概念入手，逐步深入到复杂的逻辑推理和论证技巧，确保学员能够逐步掌握逻辑思维的精髓。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循序渐进的课程体系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培训通过丰富的案例分析，引导学员运用所学逻辑知识解决实际问题，并通过实战演练提高学员的逻辑思维应用能力。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案例分析与实战演练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培训鼓励学员之间的互动与讨论，通过互相质疑和辩驳，培养学员的批判性思维和逻辑分析能力。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互动与讨论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课程设计的逻辑框架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AF5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小组合作与讨论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培训采用小组合作与讨论的方式，促进学员之间的交流与合作，提高学员的团队协作能力和沟通能力。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讲解与示范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培训采用讲解与示范相结合的教学方法，通过深入浅出的语言解释逻辑概念和规则，同时通过实例演示提高学员的理解和应用能力。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个性化指导与反馈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培训注重个性化指导与反馈，针对学员的不同需求和问题，提供有针对性的指导和建议，帮助学员更好地掌握逻辑思维技能。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6667" r="166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667" r="1666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教学方法与技巧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315455" y="1885076"/>
            <a:ext cx="556109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5775" b="1">
                <a:solidFill>
                  <a:srgbClr val="7234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74534" y="3154336"/>
            <a:ext cx="6438900" cy="17145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2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培训效果与收获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3315455" y="3043316"/>
            <a:ext cx="5663417" cy="0"/>
          </a:xfrm>
          <a:prstGeom prst="line">
            <a:avLst/>
          </a:prstGeom>
          <a:ln w="19050">
            <a:solidFill>
              <a:srgbClr val="72349D">
                <a:alpha val="100000"/>
              </a:srgbClr>
            </a:solidFill>
            <a:prstDash val="solid"/>
          </a:ln>
        </p:spPr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542" r="14542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培训结束后，学员普遍表示对逻辑思维培训的内容和形式感到满意，认为培训有助于提高自己的逻辑思维能力。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学员满意度高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学员对培训师的教学风格和专业知识给予了高度评价，认为培训师能够清晰地讲解复杂的概念，并且能够根据学员的需求进行有针对性的指导。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学员反馈积极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学员也提出了一些建议，如增加更多实际案例分析、加强课堂互动等，为培训的进一步完善提供了有益的参考。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学员提出建议</a:t>
            </a:r>
          </a:p>
        </p:txBody>
      </p:sp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学员反馈与评价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5583" r="15583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学员通过培训，掌握了逻辑思维的基本概念、原则和方法，了解了逻辑思维的在实际工作中的作用和应用。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掌握逻辑思维基本概念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学员学会了如何运用逻辑思维对问题进行深入分析，找出了问题的根本原因，提高了解决问题的效率。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提高分析问题能力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学员通过培训，提高了自己的沟通表达能力，能够更加清晰、有条理地表达自己的观点和思路。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增强沟通表达能力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知识技能的提升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https://d.book118.com/176040202142010034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AF5FF"/>
      </a:lt1>
      <a:dk2>
        <a:srgbClr val="062F00"/>
      </a:dk2>
      <a:lt2>
        <a:srgbClr val="FFFFFF"/>
      </a:lt2>
      <a:accent1>
        <a:srgbClr val="AF79DE"/>
      </a:accent1>
      <a:accent2>
        <a:srgbClr val="BC95E8"/>
      </a:accent2>
      <a:accent3>
        <a:srgbClr val="816BB7"/>
      </a:accent3>
      <a:accent4>
        <a:srgbClr val="618CD0"/>
      </a:accent4>
      <a:accent5>
        <a:srgbClr val="76A1E5"/>
      </a:accent5>
      <a:accent6>
        <a:srgbClr val="FEE08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69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2024-09-03T23:15:26.542</cp:lastPrinted>
  <dcterms:created xsi:type="dcterms:W3CDTF">2024-09-03T15:15:26Z</dcterms:created>
  <dcterms:modified xsi:type="dcterms:W3CDTF">2024-09-03T15:15:28Z</dcterms:modified>
</cp:coreProperties>
</file>