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531F08-268D-455B-9C38-F0CE4C59F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29E29-B15E-4373-B55F-D94E791BA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6B24E8-3094-40B2-9B6A-8B9CFA948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AE568C-6E9C-4AF6-9657-F955C4960C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862E19-CDB2-44E6-B831-111DCFBDC8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7E8779-0944-434C-B456-B5C3F65DCD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F9F93C-02F3-4F7E-8C87-3411B2E061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71B980-3464-4FD3-9ED9-3B3E1B4F48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BD5F3A-B795-4393-B419-E61A76785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861CF-E542-46D3-950B-87BC598DE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4E02D-6E64-4BBE-9D11-C7EA9EFEF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4221010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家庭安全无小事忽视会后悔一生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家庭安全重要性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家庭安全隐患及危害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家庭安全防范措施与建议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紧急情况下应对措施与自救方法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总结：关注家庭安全，共创美好生活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家庭安全重要性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4737" r="473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059" b="1105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920" b="119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预防意外事故发生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消除安全隐患</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定期检查家庭用电、用气等设施，确保无漏电、漏气等问题，预防火灾、爆炸等意外事故发生。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注意危险物品管理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将易燃、易爆、有毒等危险物品放置在儿童触及不到的地方，并妥善保管，避免意外事故发生。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遵守安全规定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在使用家电、燃气等设备时，要遵守安全操作规程，不私拉乱接电线，不乱动燃气阀门，确保家庭安全。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确保家庭通风良好，避免使用过期或劣质食品，防止一氧化碳中毒等窒息和中毒事件发生。</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防止窒息和中毒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注意家庭水源安全，避免让儿童单独接触水源，预防溺水事故发生。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防范溺水事故</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50" r="16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制定家庭紧急救援计划，掌握基本的急救技能，如心肺复苏、止血包扎等，以便在发生意外时能够迅速采取救援措施。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紧急救援措施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保障家庭成员生命安全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注意用火用电安全，不乱丢烟蒂、火柴等易燃物品，确保家庭防火安全。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防盗措施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加强门窗防护，安装防盗网、防盗锁等设施，避免财物被盗。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防自然灾害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根据当地自然灾害情况采取相应的防范措施，如加固房屋结构、储备应急物资等，降低自然灾害对家庭财产造成的损失。</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458" r="114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458" r="144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9167" r="91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维护家庭财产安全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家庭安全隐患及危害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552" r="1055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580" r="1458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578" r="12578"/>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火灾事故隐患及危害</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烟蒂的温度很高，如果未熄灭就扔进垃圾桶或易燃物品上，很容易引发火灾。</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老旧的电器、电线破损或电器超负荷使用都可能导致短路，引发火灾。</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燃气泄漏后遇到明火或电火花极易引发爆炸和火灾。</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火灾会造成人员伤亡和财产损失，严重影响家庭安全。</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乱扔烟蒂</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电器短路</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燃气泄漏</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危害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电线老化</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违规用电</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电器故障</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触电事故隐患及危害</a:t>
              </a:r>
            </a:p>
          </p:txBody>
        </p:sp>
      </p:grpSp>
      <p:pic>
        <p:nvPicPr>
          <p:cNvPr id="28" name="Picture 28"/>
          <p:cNvPicPr>
            <a:picLocks noChangeAspect="1"/>
          </p:cNvPicPr>
          <p:nvPr/>
        </p:nvPicPr>
        <p:blipFill>
          <a:blip r:embed="rId2"/>
          <a:srcRect l="14585" r="14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7235" r="723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长时间使用的电线容易老化，绝缘层破损，增加触电风险。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私拉乱接电线、超负荷用电等行为都可能导致触电事故。</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电器内部故障可能导致电流异常，增加触电风险。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触电事故可能导致人员伤亡，严重时甚至危及生命。</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17" r="139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250" r="7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管道老化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使用不当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设备故障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危害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燃气泄漏事故隐患及危害</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长时间使用的燃气管道容易老化，出现裂缝或破损，导致燃气泄漏。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燃气灶具、热水器等设备故障也可能导致燃气泄漏。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使用燃气时未注意通风或未及时关闭阀门等行为都可能导致燃气泄漏。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燃气泄漏后遇到明火或电火花极易引发爆炸和火灾，造成人员伤亡和财产损失。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58" r="99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阳台上的花盆、悬挂物等可能因风吹或人为原因坠落，砸伤行人或损坏财物。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高空坠物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家养宠物如狗、猫等可能因受惊或攻击性而咬伤家人或客人。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宠物伤人</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家庭清洁用品、药品等化学品如果被儿童误食，可能导致中毒等严重后果。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化学品误食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这些安全隐患都可能对家庭成员的身体健康和生命安全造成威胁。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危害</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其他安全隐患及危害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家庭安全防范措施与建议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750" r="10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及时发现火灾，减少人员伤亡和财产损失。</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安装烟雾报警器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配备灭火器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安装防盗门窗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检查燃气设施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选择适合家庭使用的灭火器，并掌握正确使用方法。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选择质量好、防盗性能强的门窗，提高家庭防盗能力。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定期检查燃气管道、阀门等设施，防止燃气泄漏。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完善家庭安全设施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https://d.book118.com/176042210102010051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2024-09-17T03:10:51.917</cp:lastPrinted>
  <dcterms:created xsi:type="dcterms:W3CDTF">2024-09-16T19:10:51Z</dcterms:created>
  <dcterms:modified xsi:type="dcterms:W3CDTF">2024-09-16T19:10:54Z</dcterms:modified>
</cp:coreProperties>
</file>