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CF86F-D919-425E-B274-F3C1994BA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A5BDA-13B6-485F-8626-3A6DCB065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91F17-6250-4826-A9D7-EF722DD42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9DAF9-20FE-43E0-BFD6-A7C8142BB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5DC42C-BCC5-476D-B31B-49B898CCC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EA6373-9A00-4822-9126-98F9A6390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646E62-EBA2-4935-A7BD-45859323C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24962-F691-4B37-8DAF-69D0B78A1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B9655-116A-4D73-B5AC-0F097DD8C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BD7FD-9846-4A9E-A6C6-AE8B633AD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38EDD-3429-4C9B-8320-1287D2865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1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432100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新生儿便血教学查房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新生儿便血概述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新生儿便血诊断流程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新生儿便血的治疗方法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新生儿便血的预防与护理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新生儿便血的病例分享与讨论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新生儿便血的常见误区与解答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新生儿便血概述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新生儿便血是指新生儿大便中带血或全为血便的症状。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大便呈鲜红色、暗红色或黑色，有时仅在大便表面附着少量血丝。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新生儿便血的原因可能包括消化道感染、坏死性小肠结肠炎、肛裂、牛奶蛋白过敏等。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新生儿便血的主要病理生理机制是肠道黏膜受损出血，可能是由于感染、炎症、过敏等因素导致肠道黏膜损伤，血液渗出随大便排出。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便血的分类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多为肛裂、痔疮等下消化道出血所致，呈鲜红色。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大便中混有脓状物质和血液，常见于细菌性痢疾等感染性腹泻。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大便呈黑色或棕黑色，多为上消化道出血所致，如胃溃疡出血。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大便呈暗红色果酱样，常见于肠套叠、阿米巴痢疾等。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鲜血便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脓血便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柏油样便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果酱样便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新生儿便血诊断流程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初步诊断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观察便血量、颜色和性状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根据便血的颜色、量、是否伴有其他症状，初步判断出血部位和原因。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询问病史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了解患儿的喂养史、家族史、用药史等，以排除可能的病因。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检查患儿的生命体征、腹部有无压痛、反跳痛等，以判断是否存在消化道穿孔等严重并发症。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了解患儿血红蛋白水平，判断是否存在贫血。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粪便常规和培养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了解患儿凝血功能是否正常，排除凝血障碍引起的出血。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了解粪便中是否有红细胞、白细胞等，并进行细菌培养，以排除感染性肠炎等引起的出血。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了解消化道是否存在穿孔、梗阻等情况。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了解肝、胆、胰等器官是否存在异常。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了解消化道是否存在畸形、炎症等情况。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消化道造影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根据初步诊断结果，给予相应的药物治疗，如抗生素、止血药等。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根据出血原因，调整患儿的饮食，如禁食、改为特殊奶粉等。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如输血、补液等，以补充血液和水分，维持生命体征稳定。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诊断性治疗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新生儿便血的治疗方法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根据病情需要，适当调整患儿的饮食，如母乳喂养的宝宝可适当增加哺乳次数，人工喂养的宝宝可适当减少牛奶量或更换奶粉品牌。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为患儿提供安静舒适的环境，减少外界刺激，使其能够得到充分休息。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维持正常体温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注意患儿的保暖，保持正常体温，避免因体温过高或过低而影响病情恢复。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对于少量出血的患儿，可采用局部压迫止血的方法，如用干净的纱布或棉球压迫出血部位。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对于因腹泻导致脱水的患儿，应及时补充体液，如口服补液盐或静脉输液。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补充体液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对于因肛门裂伤导致的便血，可适当使用止痛药缓解疼痛。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对症治疗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过敏性疾病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避免过敏原的接触，使用抗过敏药物进行治疗。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其他疾病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根据患儿的具体病情，采取相应的治疗措施，如手术治疗等。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针对不同的感染病原体，选用适当的抗生素进行治疗。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病因治疗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https://d.book118.com/176043210020010045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2024-09-13T18:20:37.062</cp:lastPrinted>
  <dcterms:created xsi:type="dcterms:W3CDTF">2024-09-13T10:20:37Z</dcterms:created>
  <dcterms:modified xsi:type="dcterms:W3CDTF">2024-09-13T10:20:39Z</dcterms:modified>
</cp:coreProperties>
</file>