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67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42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2F223-868F-48F3-81B6-C2A75757F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95691-DE8C-4D08-A37E-93D36F7D8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C0927-EDBA-498E-846B-18D464FF9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A506A8-BC67-434E-8BAF-98D54ECAA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0B79B5-9F1A-4FF6-8233-48BB2AA66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6FA72A-3D63-4D2A-88F5-18F66503F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5945B0-CD67-447A-ACEA-CED773029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1D147A-1666-40E5-94DF-B57627673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66269D-7993-4E72-B166-C4648BEBC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2F9CD-C4FF-473B-8AF0-6DF7A96EB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FD90A-CC9F-46C3-B6A6-514006FE4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665" r:id="rId2"/>
    <p:sldLayoutId id="2147496666" r:id="rId3"/>
    <p:sldLayoutId id="2147496667" r:id="rId4"/>
    <p:sldLayoutId id="2147496668" r:id="rId5"/>
    <p:sldLayoutId id="2147496669" r:id="rId6"/>
    <p:sldLayoutId id="2147496670" r:id="rId7"/>
    <p:sldLayoutId id="2147496671" r:id="rId8"/>
    <p:sldLayoutId id="2147496672" r:id="rId9"/>
    <p:sldLayoutId id="2147496673" r:id="rId10"/>
    <p:sldLayoutId id="214749667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18" Type="http://schemas.openxmlformats.org/officeDocument/2006/relationships/tags" Target="../tags/tag238.xml" /><Relationship Id="rId19" Type="http://schemas.openxmlformats.org/officeDocument/2006/relationships/tags" Target="../tags/tag239.xml" /><Relationship Id="rId2" Type="http://schemas.openxmlformats.org/officeDocument/2006/relationships/tags" Target="../tags/tag222.xml" /><Relationship Id="rId20" Type="http://schemas.openxmlformats.org/officeDocument/2006/relationships/tags" Target="../tags/tag240.xml" /><Relationship Id="rId21" Type="http://schemas.openxmlformats.org/officeDocument/2006/relationships/tags" Target="../tags/tag241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04404412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炫彩城市商务模板PPT课件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课件介绍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城市概览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商务环境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投资机会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成功案例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课件介绍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课件背景</a:t>
            </a:r>
            <a:endParaRPr lang="zh-CN" altLang="en-US"/>
          </a:p>
        </p:txBody>
      </p:sp>
      <p:sp>
        <p:nvSpPr>
          <p:cNvPr id="1048930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2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4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主题：炫彩城市商务模板PPT课件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36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8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0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目的：介绍炫彩城市商务模板PPT课件的特点和优势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42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4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6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适用场景：商务会议、企业培训、产品介绍等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48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0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2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课件内容：包括模板介绍、功能介绍、案例展示等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课件目的</a:t>
            </a:r>
            <a:endParaRPr lang="zh-CN" altLang="en-US"/>
          </a:p>
        </p:txBody>
      </p:sp>
      <p:sp>
        <p:nvSpPr>
          <p:cNvPr id="1048988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介绍炫彩城市商务模板PPT课件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展示模板的特点和优势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提供模板的使用方法和技巧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帮助用户更好地理解和使用炫彩城市商务模板PPT课件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适用人群</a:t>
            </a:r>
            <a:endParaRPr lang="zh-CN" altLang="en-US"/>
          </a:p>
        </p:txBody>
      </p:sp>
      <p:sp>
        <p:nvSpPr>
          <p:cNvPr id="1049046" name="矩形 38"/>
          <p:cNvSpPr/>
          <p:nvPr>
            <p:custDataLst>
              <p:tags r:id="rId2"/>
            </p:custDataLst>
          </p:nvPr>
        </p:nvSpPr>
        <p:spPr>
          <a:xfrm rot="204112">
            <a:off x="608330" y="1871277"/>
            <a:ext cx="3256935" cy="1700713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39"/>
          <p:cNvSpPr/>
          <p:nvPr>
            <p:custDataLst>
              <p:tags r:id="rId3"/>
            </p:custDataLst>
          </p:nvPr>
        </p:nvSpPr>
        <p:spPr>
          <a:xfrm>
            <a:off x="612179" y="1871919"/>
            <a:ext cx="3256935" cy="170071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TextBox 2"/>
          <p:cNvSpPr txBox="1"/>
          <p:nvPr>
            <p:custDataLst>
              <p:tags r:id="rId4"/>
            </p:custDataLst>
          </p:nvPr>
        </p:nvSpPr>
        <p:spPr>
          <a:xfrm>
            <a:off x="800791" y="2004717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商务人士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052" name="矩形 100"/>
          <p:cNvSpPr/>
          <p:nvPr>
            <p:custDataLst>
              <p:tags r:id="rId5"/>
            </p:custDataLst>
          </p:nvPr>
        </p:nvSpPr>
        <p:spPr>
          <a:xfrm rot="204112">
            <a:off x="4462681" y="1871277"/>
            <a:ext cx="3256935" cy="1700713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101"/>
          <p:cNvSpPr/>
          <p:nvPr>
            <p:custDataLst>
              <p:tags r:id="rId6"/>
            </p:custDataLst>
          </p:nvPr>
        </p:nvSpPr>
        <p:spPr>
          <a:xfrm>
            <a:off x="4466530" y="1871919"/>
            <a:ext cx="3256935" cy="170071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TextBox 2"/>
          <p:cNvSpPr txBox="1"/>
          <p:nvPr>
            <p:custDataLst>
              <p:tags r:id="rId7"/>
            </p:custDataLst>
          </p:nvPr>
        </p:nvSpPr>
        <p:spPr>
          <a:xfrm>
            <a:off x="4655783" y="2004717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企业高管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058" name="矩形 122"/>
          <p:cNvSpPr/>
          <p:nvPr>
            <p:custDataLst>
              <p:tags r:id="rId8"/>
            </p:custDataLst>
          </p:nvPr>
        </p:nvSpPr>
        <p:spPr>
          <a:xfrm rot="204112">
            <a:off x="8317032" y="1871277"/>
            <a:ext cx="3256935" cy="1700713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123"/>
          <p:cNvSpPr/>
          <p:nvPr>
            <p:custDataLst>
              <p:tags r:id="rId9"/>
            </p:custDataLst>
          </p:nvPr>
        </p:nvSpPr>
        <p:spPr>
          <a:xfrm>
            <a:off x="8320881" y="1871919"/>
            <a:ext cx="3256935" cy="170071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TextBox 2"/>
          <p:cNvSpPr txBox="1"/>
          <p:nvPr>
            <p:custDataLst>
              <p:tags r:id="rId10"/>
            </p:custDataLst>
          </p:nvPr>
        </p:nvSpPr>
        <p:spPr>
          <a:xfrm>
            <a:off x="8508851" y="2004717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市场营销人员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064" name="矩形 89"/>
          <p:cNvSpPr/>
          <p:nvPr>
            <p:custDataLst>
              <p:tags r:id="rId11"/>
            </p:custDataLst>
          </p:nvPr>
        </p:nvSpPr>
        <p:spPr>
          <a:xfrm rot="204112">
            <a:off x="608330" y="4110240"/>
            <a:ext cx="3256935" cy="1700713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90"/>
          <p:cNvSpPr/>
          <p:nvPr>
            <p:custDataLst>
              <p:tags r:id="rId12"/>
            </p:custDataLst>
          </p:nvPr>
        </p:nvSpPr>
        <p:spPr>
          <a:xfrm>
            <a:off x="612179" y="4110881"/>
            <a:ext cx="3256935" cy="170071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TextBox 2"/>
          <p:cNvSpPr txBox="1"/>
          <p:nvPr>
            <p:custDataLst>
              <p:tags r:id="rId13"/>
            </p:custDataLst>
          </p:nvPr>
        </p:nvSpPr>
        <p:spPr>
          <a:xfrm>
            <a:off x="800791" y="4243679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销售团队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070" name="矩形 111"/>
          <p:cNvSpPr/>
          <p:nvPr>
            <p:custDataLst>
              <p:tags r:id="rId14"/>
            </p:custDataLst>
          </p:nvPr>
        </p:nvSpPr>
        <p:spPr>
          <a:xfrm rot="204112">
            <a:off x="4462681" y="4110240"/>
            <a:ext cx="3256935" cy="1700713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112"/>
          <p:cNvSpPr/>
          <p:nvPr>
            <p:custDataLst>
              <p:tags r:id="rId15"/>
            </p:custDataLst>
          </p:nvPr>
        </p:nvSpPr>
        <p:spPr>
          <a:xfrm>
            <a:off x="4466530" y="4110881"/>
            <a:ext cx="3256935" cy="1700713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074" name="TextBox 2"/>
          <p:cNvSpPr txBox="1"/>
          <p:nvPr>
            <p:custDataLst>
              <p:tags r:id="rId16"/>
            </p:custDataLst>
          </p:nvPr>
        </p:nvSpPr>
        <p:spPr>
          <a:xfrm>
            <a:off x="4655783" y="4243679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创业者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076" name="矩形 8"/>
          <p:cNvSpPr/>
          <p:nvPr>
            <p:custDataLst>
              <p:tags r:id="rId17"/>
            </p:custDataLst>
          </p:nvPr>
        </p:nvSpPr>
        <p:spPr>
          <a:xfrm rot="204112">
            <a:off x="8317032" y="4110240"/>
            <a:ext cx="3256935" cy="1700713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9"/>
          <p:cNvSpPr/>
          <p:nvPr>
            <p:custDataLst>
              <p:tags r:id="rId18"/>
            </p:custDataLst>
          </p:nvPr>
        </p:nvSpPr>
        <p:spPr>
          <a:xfrm>
            <a:off x="8320881" y="4110881"/>
            <a:ext cx="3256935" cy="1700713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080" name="TextBox 2"/>
          <p:cNvSpPr txBox="1"/>
          <p:nvPr>
            <p:custDataLst>
              <p:tags r:id="rId19"/>
            </p:custDataLst>
          </p:nvPr>
        </p:nvSpPr>
        <p:spPr>
          <a:xfrm>
            <a:off x="8510134" y="4243679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商务培训师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课件特点</a:t>
            </a:r>
            <a:endParaRPr lang="zh-CN" altLang="en-US"/>
          </a:p>
        </p:txBody>
      </p:sp>
      <p:sp>
        <p:nvSpPr>
          <p:cNvPr id="1049116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炫彩城市商务模板：色彩丰富，设计时尚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内容丰富：涵盖商务活动的各个方面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实用性强：适用于各种商务场合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易于操作：用户友好，易于编辑和修改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城市概览</a:t>
            </a:r>
            <a:endParaRPr lang="zh-CN" altLang="en-US"/>
          </a:p>
        </p:txBody>
      </p:sp>
      <p:sp>
        <p:nvSpPr>
          <p:cNvPr id="10491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城市历史</a:t>
            </a:r>
            <a:endParaRPr lang="zh-CN" altLang="en-US"/>
          </a:p>
        </p:txBody>
      </p:sp>
      <p:sp>
        <p:nvSpPr>
          <p:cNvPr id="104919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8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2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0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城市特色：商业繁荣，交通便利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2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城市发展：近年来，城市经济快速发展，成为区域经济中心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城市名称：炫彩城市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6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城市历史：历史悠久，文化底蕴深厚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城市文化</a:t>
            </a:r>
            <a:endParaRPr lang="zh-CN" altLang="en-US"/>
          </a:p>
        </p:txBody>
      </p:sp>
      <p:sp>
        <p:nvSpPr>
          <p:cNvPr id="1049252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4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6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8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0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文化特色：城市的独特文化特色和传统习俗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2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历史背景：城市的历史沿革和文化底蕴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4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文化活动：城市的文化活动和节庆活动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6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文化遗产：城市的文化遗产和历史遗迹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城市经济</a:t>
            </a:r>
            <a:endParaRPr lang="zh-CN" altLang="en-US"/>
          </a:p>
        </p:txBody>
      </p:sp>
      <p:sp>
        <p:nvSpPr>
          <p:cNvPr id="1049302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GDP：城市经济总量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产业结构：第一、二、三产业比例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经济增长率：城市经济发展速度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城市竞争力：城市在全球或地区的经济地位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城市发展</a:t>
            </a:r>
            <a:endParaRPr lang="zh-CN" altLang="en-US"/>
          </a:p>
        </p:txBody>
      </p:sp>
      <p:sp>
        <p:nvSpPr>
          <p:cNvPr id="1049360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64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8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6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城市经济：产业发展、产业结构调整、城市经济增长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78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城市环境：环境保护、生态建设、城市绿化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0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城市化进程：城市人口增长、城市面积扩大、城市功能提升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2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城市规划：城市布局、城市功能分区、城市交通规划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商务环境</a:t>
            </a:r>
            <a:endParaRPr lang="zh-CN" altLang="en-US"/>
          </a:p>
        </p:txBody>
      </p:sp>
      <p:sp>
        <p:nvSpPr>
          <p:cNvPr id="104941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商业设施</a:t>
            </a:r>
            <a:endParaRPr lang="zh-CN" altLang="en-US"/>
          </a:p>
        </p:txBody>
      </p:sp>
      <p:sp>
        <p:nvSpPr>
          <p:cNvPr id="1049454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写字楼：提供办公空间，满足商务需求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酒店：提供住宿、餐饮、会议等服务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商场：提供商品销售、休闲娱乐等服务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交通设施：包括地铁、公交、出租车等，方便商务出行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交通状况</a:t>
            </a:r>
            <a:endParaRPr lang="zh-CN" altLang="en-US"/>
          </a:p>
        </p:txBody>
      </p:sp>
      <p:sp>
        <p:nvSpPr>
          <p:cNvPr id="1049496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8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0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2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4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道路状况：拥堵、畅通、交通管制等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6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城市交通：地铁、公交、出租车等公共交通工具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8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停车问题：停车场、停车费用、停车难等问题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0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交通规划：城市交通规划、交通政策等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4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办公环境</a:t>
            </a:r>
            <a:endParaRPr lang="zh-CN" altLang="en-US"/>
          </a:p>
        </p:txBody>
      </p:sp>
      <p:sp>
        <p:nvSpPr>
          <p:cNvPr id="104954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办公空间：宽敞明亮，布局合理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办公氛围：和谐融洽，有利于提高工作效率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8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办公环境管理：注重环保，节能减排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办公设施：齐全先进，满足工作需要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https://d.book118.com/176044044123010052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62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09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18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炫彩城市商务模板PPT课件</vt:lpstr>
      <vt:lpstr>目录</vt:lpstr>
      <vt:lpstr>添加章节标题</vt:lpstr>
      <vt:lpstr>课件介绍</vt:lpstr>
      <vt:lpstr>课件背景</vt:lpstr>
      <vt:lpstr>课件目的</vt:lpstr>
      <vt:lpstr>适用人群</vt:lpstr>
      <vt:lpstr>课件特点</vt:lpstr>
      <vt:lpstr>城市概览</vt:lpstr>
      <vt:lpstr>城市历史</vt:lpstr>
      <vt:lpstr>城市文化</vt:lpstr>
      <vt:lpstr>城市经济</vt:lpstr>
      <vt:lpstr>城市发展</vt:lpstr>
      <vt:lpstr>商务环境</vt:lpstr>
      <vt:lpstr>商业设施</vt:lpstr>
      <vt:lpstr>交通状况</vt:lpstr>
      <vt:lpstr>办公环境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2024-09-18T22:35:48.763</cp:lastPrinted>
  <dcterms:created xsi:type="dcterms:W3CDTF">2024-09-18T14:35:48Z</dcterms:created>
  <dcterms:modified xsi:type="dcterms:W3CDTF">2024-09-18T14:35:51Z</dcterms:modified>
</cp:coreProperties>
</file>