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2" r:id="rId33"/>
  </p:sldIdLst>
  <p:sldSz cx="12192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tags" Target="tags/tag1.xml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FEF3AEF-C018-4FEE-892C-E066B6632B0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7084D-B3D3-432D-A194-A228EFB51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0C795-4B7E-4AE3-B133-216440600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4CA2D-CFD2-429A-AA2D-8C0FADDAD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93267-670B-4495-83E0-DF95EF57D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F4BACA-29CB-4FAD-B420-80DC53B0B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39B24B-1FE6-44D7-8E2F-5F9739872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C996E6-F9EB-4FB9-8B1B-31FA09F8B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198A4-A3F4-48D4-B46A-C72B663EB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BC505-AC60-4E8F-A6E0-00205F912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8352C-0C01-4D63-B27B-14EA2E17D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CE574-8E21-452B-8CE5-12EEC49C1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383964D-D153-468B-BDB0-2B076BDBD54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A44ED98-A423-4B2C-84C2-E4E0B986503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44140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行业人员管理效能提升课程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管理者角色与责任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团队建设和领导技巧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沟通技巧和冲突解决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目标设定和绩效评估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时间管理和工作计划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课程介绍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本课程旨在培养行业人员管理者的领导能力和团队管理技巧，帮助他们提升沟通协调能力和问题解决能力，同时帮助他们制定更有效的工作计划和目标。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提升行业人员管理者的领导技巧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培养领导能力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改善管理者的沟通和团队协作能力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沟通协调能力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帮助管理者更好地解决工作中的问题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深入了解管理者在组织中的角色和职责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管理者的角色和责任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学习如何建设高效团队和提升领导技巧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团队建设和领导技巧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掌握有效的沟通技巧和解决冲突的方法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沟通技巧和冲突解决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学习如何设定有效目标和评估绩效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目标设定和绩效评估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便捷的学习方式，随时随地进行学习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线上视频课程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实践操作提升实际应用能力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实战演练和角色扮演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通过实例讨论加深理解和应用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小组讨论和案例分析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激励团队成员更好地协作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建立更强大的团队信任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优化工作流程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提高整体工作效率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课程收益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提升管理者决策能力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帮助管理者更快更准确地做出决策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增强应对突发情况的能力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管理者角色与责任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管理者角色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在团队中，管理者起着领导者、规划者和指导者的重要作用。作为领导者，他们指导团队以达成共同的目标；作为管理者，他们规划资源并分配任务；作为指导者，他们培养员工技能，激励团队向前发展。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管理者责任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确保团队朝着正确方向前进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制定目标和计划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确保任务顺利完成，监督团队执行情况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分配任务和监督执行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帮助团队克服困难，提供必要资源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提供支持和资源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评估团队绩效，找出改进方法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评估绩效和改善方法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成为高效管理者的秘诀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沟通是团队成功的关键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建立良好的沟通渠道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团队合作能提升效率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明确目标可以激励团队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设定明确目标和评估标准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持续学习可以带来更好的管理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不断学习和提升个人能力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实战演练：管理者角色扮演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有效处理冲突有助于团队和谐发展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情景一：处理团队内部冲突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明确工作计划能提高工作效率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情景二：制定团队工作计划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评估绩效有助于提高团队整体水平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情景三：评估员工绩效表现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果断决策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管理者的核心能力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管理者成功的关键要素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激励团队达成目标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果断决策解决问题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有效沟通协调团队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者不仅仅是团队的领导者，更是规划者和指导者。他们的责任包括制定目标、分配任务、提供支持、评估绩效。要成为高效管理者，建立良好的沟通渠道、培养团队合作意识至关重要。通过实战演练，管理者可以加强自身能力，提升管理效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团队建设和领导技巧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确立组织愿景和目标，规划成员任务分工，建立明确的职责范围。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明确团队目标和角色分工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通过团队活动和信任建设，增进团队成员之间的互信与凝聚力。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培养团队凝聚力和信任关系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建立有效的沟通方式和规范，促进信息共享和团队协作。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建立团队规范和沟通机制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领导技巧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激发团队成员的工作热情和动力，提高工作效率和成果。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激励团队成员积极性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帮助员工不断学习和进步，发掘和培养他们的潜力和能力。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培养员工发展潜力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及时解决团队内部矛盾和挑战，维护团队和谐稳定。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处理团队冲突和挑战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团队合作项目和成果分享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推动团队协作项目的开展，分享成果和成功经验，增强团队凝聚力。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建立项目奖励制度，激励团队成员积极参与。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团队建设成效评估和调整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定期对团队建设效果进行评估和反馈，及时调整团队建设方向和策略。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通过成效评估优化团队管理模式，持续提升团队绩效。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团队建设活动和培训计划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组织团队建设活动、培训课程，提升团队合作能力和专业技能。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定期评估团队培训效果，调整培训方案。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案例分析：成功团队的秘诀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现代企业管理中，成功的团队建设和领导技巧至关重要。谷歌、亚马逊、腾讯等知名企业在团队管理方面有着丰富的经验和案例。通过深入研究这些成功团队的秘诀，可以借鉴他们的管理之道，提升团队的管理效能和绩效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谷歌团队建设案例分析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强调创造力和开放性，鼓励团队成员敢于尝试和创新。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倡导平等和开放的沟通氛围，促进团队成员间的沟通和合作。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平等沟通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拥抱多元文化，倡导包容和平等，促进团队多元化。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亚马逊领导技巧案例研究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以客户需求为核心，引领团队积极迎合市场变化和挑战。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客户至上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鼓励团队成员不断创新和改进，激发团队创造力。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建立领导者榜样，影响和带领团队成员共同发展。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领导榜样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文化塑造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打造开放共享的企业文化，促进团队协作和共赢。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推行共同价值观和行为准则，塑造团队精神。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注重员工个人成长和发展，激励员工发挥潜能。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建立全方位的人才培养体系，实现员工与企业共同成长。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鼓励团队走出传统，勇于突破和创新，培育创新文化。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倡导跨部门协作和项目孵化，实施创新实践。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腾讯团队管理经验分享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技术引领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倡导技术驱动和创新，引领团队不断提升技术能力。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培养技术专家和领军人才，推动团队技术进步。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沟通技巧和冲突解决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有效沟通要点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在沟通中，倾听他人观点和需求是非常重要的，这有助于建立良好的沟通基础。同时，表达清晰的目标和期望可以避免误解和不必要的冲突。另外，积极反馈和改进回应可以促进沟通质量的提升。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冲突解决策略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深入了解问题本质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分析冲突根源和影响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追求双方利益最大化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寻求共赢解决方案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建立互信关系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有效沟通和协商配合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沟通技巧实战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促进团队合作和效率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团队会议沟通技巧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建立良好的上下级关系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上下级沟通与管理技巧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打破部门壁垒，实现协同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跨部门沟通合作技巧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https://d.book118.com/176044140013010104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212</Paragraphs>
  <Slides>29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3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行业人员管理效能提升课程</vt:lpstr>
      <vt:lpstr>目录</vt:lpstr>
      <vt:lpstr>第一章 课程介绍</vt:lpstr>
      <vt:lpstr> </vt:lpstr>
      <vt:lpstr>课程目标</vt:lpstr>
      <vt:lpstr>课程内容</vt:lpstr>
      <vt:lpstr>课程形式</vt:lpstr>
      <vt:lpstr>课程收益</vt:lpstr>
      <vt:lpstr>第2章 管理者角色与责任</vt:lpstr>
      <vt:lpstr> </vt:lpstr>
      <vt:lpstr>管理者责任</vt:lpstr>
      <vt:lpstr>成为高效管理者的秘诀</vt:lpstr>
      <vt:lpstr>实战演练：管理者角色扮演</vt:lpstr>
      <vt:lpstr>管理者的核心能力</vt:lpstr>
      <vt:lpstr>管理者成功的关键要素</vt:lpstr>
      <vt:lpstr>总结</vt:lpstr>
      <vt:lpstr>第三章 团队建设和领导技巧</vt:lpstr>
      <vt:lpstr>团队建设步骤</vt:lpstr>
      <vt:lpstr>领导技巧</vt:lpstr>
      <vt:lpstr>团队建设实践</vt:lpstr>
      <vt:lpstr> </vt:lpstr>
      <vt:lpstr>谷歌团队建设案例分析</vt:lpstr>
      <vt:lpstr>亚马逊领导技巧案例研究</vt:lpstr>
      <vt:lpstr>腾讯团队管理经验分享</vt:lpstr>
      <vt:lpstr>第四章 沟通技巧和冲突解决</vt:lpstr>
      <vt:lpstr> </vt:lpstr>
      <vt:lpstr>冲突解决策略</vt:lpstr>
      <vt:lpstr>沟通技巧实战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2024-09-29T15:03:19.076</cp:lastPrinted>
  <dcterms:created xsi:type="dcterms:W3CDTF">2024-09-29T07:03:19Z</dcterms:created>
  <dcterms:modified xsi:type="dcterms:W3CDTF">2024-09-29T07:03:21Z</dcterms:modified>
</cp:coreProperties>
</file>